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2"/>
  </p:notesMasterIdLst>
  <p:sldIdLst>
    <p:sldId id="256" r:id="rId2"/>
    <p:sldId id="258" r:id="rId3"/>
    <p:sldId id="275" r:id="rId4"/>
    <p:sldId id="260" r:id="rId5"/>
    <p:sldId id="282" r:id="rId6"/>
    <p:sldId id="283" r:id="rId7"/>
    <p:sldId id="284" r:id="rId8"/>
    <p:sldId id="285" r:id="rId9"/>
    <p:sldId id="288" r:id="rId10"/>
    <p:sldId id="286" r:id="rId11"/>
    <p:sldId id="289" r:id="rId12"/>
    <p:sldId id="290" r:id="rId13"/>
    <p:sldId id="293" r:id="rId14"/>
    <p:sldId id="291" r:id="rId15"/>
    <p:sldId id="292" r:id="rId16"/>
    <p:sldId id="287" r:id="rId17"/>
    <p:sldId id="279" r:id="rId18"/>
    <p:sldId id="294" r:id="rId19"/>
    <p:sldId id="297" r:id="rId20"/>
    <p:sldId id="296" r:id="rId21"/>
    <p:sldId id="295" r:id="rId22"/>
    <p:sldId id="298" r:id="rId23"/>
    <p:sldId id="299" r:id="rId24"/>
    <p:sldId id="302" r:id="rId25"/>
    <p:sldId id="300" r:id="rId26"/>
    <p:sldId id="301" r:id="rId27"/>
    <p:sldId id="303" r:id="rId28"/>
    <p:sldId id="280" r:id="rId29"/>
    <p:sldId id="281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8BE89-7370-E142-9154-405F8AB3B0BB}" v="2297" dt="2025-02-04T11:39:19.1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81014"/>
  </p:normalViewPr>
  <p:slideViewPr>
    <p:cSldViewPr snapToGrid="0">
      <p:cViewPr>
        <p:scale>
          <a:sx n="87" d="100"/>
          <a:sy n="87" d="100"/>
        </p:scale>
        <p:origin x="147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B90AE890-D558-CD41-834F-69100BBBCC82}"/>
    <pc:docChg chg="undo redo custSel addSld delSld modSld sldOrd">
      <pc:chgData name="Omar Choudhry" userId="7e802f98-9170-4306-b59f-36dfa75ece39" providerId="ADAL" clId="{B90AE890-D558-CD41-834F-69100BBBCC82}" dt="2025-01-10T17:10:23.314" v="4612" actId="20577"/>
      <pc:docMkLst>
        <pc:docMk/>
      </pc:docMkLst>
      <pc:sldChg chg="addSp delSp modSp mod modNotesTx">
        <pc:chgData name="Omar Choudhry" userId="7e802f98-9170-4306-b59f-36dfa75ece39" providerId="ADAL" clId="{B90AE890-D558-CD41-834F-69100BBBCC82}" dt="2025-01-10T17:03:22.978" v="373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B90AE890-D558-CD41-834F-69100BBBCC82}" dt="2025-01-10T17:03:22.978" v="3736" actId="20577"/>
          <ac:spMkLst>
            <pc:docMk/>
            <pc:sldMk cId="1339862571" sldId="256"/>
            <ac:spMk id="2" creationId="{8585DA62-143A-7FD7-8C3F-25DABCBEBB06}"/>
          </ac:spMkLst>
        </pc:spChg>
        <pc:picChg chg="add del mod">
          <ac:chgData name="Omar Choudhry" userId="7e802f98-9170-4306-b59f-36dfa75ece39" providerId="ADAL" clId="{B90AE890-D558-CD41-834F-69100BBBCC82}" dt="2025-01-10T17:03:14.909" v="3733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 modNotesTx">
        <pc:chgData name="Omar Choudhry" userId="7e802f98-9170-4306-b59f-36dfa75ece39" providerId="ADAL" clId="{B90AE890-D558-CD41-834F-69100BBBCC82}" dt="2025-01-09T14:07:29.154" v="2821"/>
        <pc:sldMkLst>
          <pc:docMk/>
          <pc:sldMk cId="32766116" sldId="257"/>
        </pc:sldMkLst>
      </pc:sldChg>
      <pc:sldChg chg="modSp mod modAnim">
        <pc:chgData name="Omar Choudhry" userId="7e802f98-9170-4306-b59f-36dfa75ece39" providerId="ADAL" clId="{B90AE890-D558-CD41-834F-69100BBBCC82}" dt="2025-01-09T11:41:20.306" v="771"/>
        <pc:sldMkLst>
          <pc:docMk/>
          <pc:sldMk cId="2870782839" sldId="258"/>
        </pc:sldMkLst>
        <pc:spChg chg="mod">
          <ac:chgData name="Omar Choudhry" userId="7e802f98-9170-4306-b59f-36dfa75ece39" providerId="ADAL" clId="{B90AE890-D558-CD41-834F-69100BBBCC82}" dt="2025-01-09T11:39:47.377" v="759" actId="20577"/>
          <ac:spMkLst>
            <pc:docMk/>
            <pc:sldMk cId="2870782839" sldId="258"/>
            <ac:spMk id="3" creationId="{6867D0CA-A709-C471-92FA-433D4D0C9073}"/>
          </ac:spMkLst>
        </pc:spChg>
      </pc:sldChg>
      <pc:sldChg chg="addSp delSp modSp mod delAnim modAnim modNotesTx">
        <pc:chgData name="Omar Choudhry" userId="7e802f98-9170-4306-b59f-36dfa75ece39" providerId="ADAL" clId="{B90AE890-D558-CD41-834F-69100BBBCC82}" dt="2025-01-09T14:05:22.178" v="2625"/>
        <pc:sldMkLst>
          <pc:docMk/>
          <pc:sldMk cId="202436034" sldId="259"/>
        </pc:sldMkLst>
      </pc:sldChg>
      <pc:sldChg chg="addSp delSp modSp mod delAnim modAnim">
        <pc:chgData name="Omar Choudhry" userId="7e802f98-9170-4306-b59f-36dfa75ece39" providerId="ADAL" clId="{B90AE890-D558-CD41-834F-69100BBBCC82}" dt="2025-01-09T12:30:21.277" v="2160" actId="21"/>
        <pc:sldMkLst>
          <pc:docMk/>
          <pc:sldMk cId="2115083022" sldId="260"/>
        </pc:sldMkLst>
        <pc:spChg chg="mod">
          <ac:chgData name="Omar Choudhry" userId="7e802f98-9170-4306-b59f-36dfa75ece39" providerId="ADAL" clId="{B90AE890-D558-CD41-834F-69100BBBCC82}" dt="2025-01-09T12:30:21.277" v="2160" actId="21"/>
          <ac:spMkLst>
            <pc:docMk/>
            <pc:sldMk cId="2115083022" sldId="260"/>
            <ac:spMk id="2" creationId="{F64F5D28-9087-7425-AF8C-7A35736AF0DE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3" creationId="{3A8AA727-0006-BF55-9F55-D0D5AC184C31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4" creationId="{5806B349-34F8-9C98-F5C8-804D96097D0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5" creationId="{177FADCD-5C29-E519-ECB6-5BAD315FEFC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6" creationId="{37BB056A-019D-F8D6-E80F-662AE7BCD86C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9" creationId="{F3DFBAD2-0895-29D1-76F7-CF1357EC98ED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21" creationId="{44BA8B9A-4B7B-F55B-10AC-2D28DA04FC4E}"/>
          </ac:spMkLst>
        </pc:spChg>
        <pc:spChg chg="add mod">
          <ac:chgData name="Omar Choudhry" userId="7e802f98-9170-4306-b59f-36dfa75ece39" providerId="ADAL" clId="{B90AE890-D558-CD41-834F-69100BBBCC82}" dt="2025-01-09T12:20:45.168" v="1255" actId="1076"/>
          <ac:spMkLst>
            <pc:docMk/>
            <pc:sldMk cId="2115083022" sldId="260"/>
            <ac:spMk id="22" creationId="{EEDD8057-9754-5AB3-84E0-78C4E2843DB1}"/>
          </ac:spMkLst>
        </pc:sp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5" creationId="{FCD1849C-CC96-07A1-A028-FF6E58357606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8" creationId="{4DDD26CB-6C9B-6AF1-916F-2F27B9770E95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9" creationId="{D7DC0DE1-35AD-FD27-DBBE-33D9D6073C15}"/>
          </ac:picMkLst>
        </pc:picChg>
      </pc:sldChg>
      <pc:sldChg chg="addSp modSp mod">
        <pc:chgData name="Omar Choudhry" userId="7e802f98-9170-4306-b59f-36dfa75ece39" providerId="ADAL" clId="{B90AE890-D558-CD41-834F-69100BBBCC82}" dt="2025-01-09T12:49:51.431" v="2180" actId="14100"/>
        <pc:sldMkLst>
          <pc:docMk/>
          <pc:sldMk cId="3712783578" sldId="261"/>
        </pc:sldMkLst>
      </pc:sldChg>
      <pc:sldChg chg="addSp delSp modSp mod delAnim modAnim">
        <pc:chgData name="Omar Choudhry" userId="7e802f98-9170-4306-b59f-36dfa75ece39" providerId="ADAL" clId="{B90AE890-D558-CD41-834F-69100BBBCC82}" dt="2025-01-09T14:17:54.442" v="3051" actId="1076"/>
        <pc:sldMkLst>
          <pc:docMk/>
          <pc:sldMk cId="1254471692" sldId="262"/>
        </pc:sldMkLst>
      </pc:sldChg>
      <pc:sldChg chg="modSp mod">
        <pc:chgData name="Omar Choudhry" userId="7e802f98-9170-4306-b59f-36dfa75ece39" providerId="ADAL" clId="{B90AE890-D558-CD41-834F-69100BBBCC82}" dt="2025-01-09T14:44:51.919" v="3591" actId="20577"/>
        <pc:sldMkLst>
          <pc:docMk/>
          <pc:sldMk cId="1402553590" sldId="263"/>
        </pc:sldMkLst>
      </pc:sldChg>
      <pc:sldChg chg="addSp modSp mod">
        <pc:chgData name="Omar Choudhry" userId="7e802f98-9170-4306-b59f-36dfa75ece39" providerId="ADAL" clId="{B90AE890-D558-CD41-834F-69100BBBCC82}" dt="2025-01-09T14:41:02.565" v="3488" actId="1076"/>
        <pc:sldMkLst>
          <pc:docMk/>
          <pc:sldMk cId="2028357571" sldId="264"/>
        </pc:sldMkLst>
      </pc:sldChg>
      <pc:sldChg chg="addSp modSp add ord modAnim">
        <pc:chgData name="Omar Choudhry" userId="7e802f98-9170-4306-b59f-36dfa75ece39" providerId="ADAL" clId="{B90AE890-D558-CD41-834F-69100BBBCC82}" dt="2025-01-09T11:49:54.762" v="865"/>
        <pc:sldMkLst>
          <pc:docMk/>
          <pc:sldMk cId="2555136316" sldId="265"/>
        </pc:sldMkLst>
      </pc:sldChg>
      <pc:sldChg chg="addSp delSp modSp add del">
        <pc:chgData name="Omar Choudhry" userId="7e802f98-9170-4306-b59f-36dfa75ece39" providerId="ADAL" clId="{B90AE890-D558-CD41-834F-69100BBBCC82}" dt="2025-01-09T12:00:27.556" v="1037" actId="2696"/>
        <pc:sldMkLst>
          <pc:docMk/>
          <pc:sldMk cId="2341205029" sldId="266"/>
        </pc:sldMkLst>
      </pc:sldChg>
      <pc:sldChg chg="addSp delSp modSp add mod ord modAnim">
        <pc:chgData name="Omar Choudhry" userId="7e802f98-9170-4306-b59f-36dfa75ece39" providerId="ADAL" clId="{B90AE890-D558-CD41-834F-69100BBBCC82}" dt="2025-01-09T12:19:16.913" v="1244" actId="20578"/>
        <pc:sldMkLst>
          <pc:docMk/>
          <pc:sldMk cId="3510259464" sldId="266"/>
        </pc:sldMkLst>
      </pc:sldChg>
      <pc:sldChg chg="addSp delSp modSp add del mod delAnim modAnim">
        <pc:chgData name="Omar Choudhry" userId="7e802f98-9170-4306-b59f-36dfa75ece39" providerId="ADAL" clId="{B90AE890-D558-CD41-834F-69100BBBCC82}" dt="2025-01-09T12:19:08.545" v="1243" actId="2696"/>
        <pc:sldMkLst>
          <pc:docMk/>
          <pc:sldMk cId="955586058" sldId="267"/>
        </pc:sldMkLst>
      </pc:sldChg>
      <pc:sldChg chg="addSp delSp modSp add mod">
        <pc:chgData name="Omar Choudhry" userId="7e802f98-9170-4306-b59f-36dfa75ece39" providerId="ADAL" clId="{B90AE890-D558-CD41-834F-69100BBBCC82}" dt="2025-01-09T13:35:45.241" v="2253" actId="1076"/>
        <pc:sldMkLst>
          <pc:docMk/>
          <pc:sldMk cId="2112785865" sldId="267"/>
        </pc:sldMkLst>
      </pc:sldChg>
      <pc:sldChg chg="addSp delSp modSp add mod delAnim modAnim">
        <pc:chgData name="Omar Choudhry" userId="7e802f98-9170-4306-b59f-36dfa75ece39" providerId="ADAL" clId="{B90AE890-D558-CD41-834F-69100BBBCC82}" dt="2025-01-09T13:59:45.535" v="2520" actId="478"/>
        <pc:sldMkLst>
          <pc:docMk/>
          <pc:sldMk cId="1228897417" sldId="268"/>
        </pc:sldMkLst>
      </pc:sldChg>
      <pc:sldChg chg="delSp modSp add mod modAnim">
        <pc:chgData name="Omar Choudhry" userId="7e802f98-9170-4306-b59f-36dfa75ece39" providerId="ADAL" clId="{B90AE890-D558-CD41-834F-69100BBBCC82}" dt="2025-01-09T14:33:51.263" v="3174" actId="20577"/>
        <pc:sldMkLst>
          <pc:docMk/>
          <pc:sldMk cId="3936035876" sldId="269"/>
        </pc:sldMkLst>
      </pc:sldChg>
      <pc:sldChg chg="addSp delSp modSp add">
        <pc:chgData name="Omar Choudhry" userId="7e802f98-9170-4306-b59f-36dfa75ece39" providerId="ADAL" clId="{B90AE890-D558-CD41-834F-69100BBBCC82}" dt="2025-01-09T14:18:01.334" v="3055" actId="1076"/>
        <pc:sldMkLst>
          <pc:docMk/>
          <pc:sldMk cId="763751679" sldId="270"/>
        </pc:sldMkLst>
      </pc:sldChg>
      <pc:sldChg chg="addSp delSp modSp add del">
        <pc:chgData name="Omar Choudhry" userId="7e802f98-9170-4306-b59f-36dfa75ece39" providerId="ADAL" clId="{B90AE890-D558-CD41-834F-69100BBBCC82}" dt="2025-01-09T14:25:14.121" v="3084" actId="2696"/>
        <pc:sldMkLst>
          <pc:docMk/>
          <pc:sldMk cId="71693572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22.076" v="3125"/>
        <pc:sldMkLst>
          <pc:docMk/>
          <pc:sldMk cId="138937153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34.244" v="3132" actId="1076"/>
        <pc:sldMkLst>
          <pc:docMk/>
          <pc:sldMk cId="4096478782" sldId="272"/>
        </pc:sldMkLst>
      </pc:sldChg>
      <pc:sldChg chg="add del">
        <pc:chgData name="Omar Choudhry" userId="7e802f98-9170-4306-b59f-36dfa75ece39" providerId="ADAL" clId="{B90AE890-D558-CD41-834F-69100BBBCC82}" dt="2025-01-09T14:41:25.404" v="3489" actId="2696"/>
        <pc:sldMkLst>
          <pc:docMk/>
          <pc:sldMk cId="1351414800" sldId="273"/>
        </pc:sldMkLst>
      </pc:sldChg>
      <pc:sldChg chg="modSp add mod ord modAnim">
        <pc:chgData name="Omar Choudhry" userId="7e802f98-9170-4306-b59f-36dfa75ece39" providerId="ADAL" clId="{B90AE890-D558-CD41-834F-69100BBBCC82}" dt="2025-01-10T17:09:50.399" v="4573" actId="27636"/>
        <pc:sldMkLst>
          <pc:docMk/>
          <pc:sldMk cId="4156952800" sldId="273"/>
        </pc:sldMkLst>
      </pc:sldChg>
      <pc:sldChg chg="addSp delSp modSp add mod modNotesTx">
        <pc:chgData name="Omar Choudhry" userId="7e802f98-9170-4306-b59f-36dfa75ece39" providerId="ADAL" clId="{B90AE890-D558-CD41-834F-69100BBBCC82}" dt="2025-01-10T17:10:23.314" v="4612" actId="20577"/>
        <pc:sldMkLst>
          <pc:docMk/>
          <pc:sldMk cId="1312462714" sldId="274"/>
        </pc:sldMkLst>
        <pc:spChg chg="add mod">
          <ac:chgData name="Omar Choudhry" userId="7e802f98-9170-4306-b59f-36dfa75ece39" providerId="ADAL" clId="{B90AE890-D558-CD41-834F-69100BBBCC82}" dt="2025-01-10T17:08:39.973" v="4467" actId="121"/>
          <ac:spMkLst>
            <pc:docMk/>
            <pc:sldMk cId="1312462714" sldId="274"/>
            <ac:spMk id="6" creationId="{B7F12360-D368-0620-F411-A370D183769E}"/>
          </ac:spMkLst>
        </pc:spChg>
        <pc:spChg chg="add mod">
          <ac:chgData name="Omar Choudhry" userId="7e802f98-9170-4306-b59f-36dfa75ece39" providerId="ADAL" clId="{B90AE890-D558-CD41-834F-69100BBBCC82}" dt="2025-01-10T17:08:49.308" v="4477" actId="121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B90AE890-D558-CD41-834F-69100BBBCC82}" dt="2025-01-10T17:10:19.435" v="4609" actId="1076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5168BE89-7370-E142-9154-405F8AB3B0BB}"/>
    <pc:docChg chg="undo redo custSel addSld delSld modSld sldOrd">
      <pc:chgData name="Omar Choudhry" userId="7e802f98-9170-4306-b59f-36dfa75ece39" providerId="ADAL" clId="{5168BE89-7370-E142-9154-405F8AB3B0BB}" dt="2025-02-04T11:39:16.783" v="3942" actId="207"/>
      <pc:docMkLst>
        <pc:docMk/>
      </pc:docMkLst>
      <pc:sldChg chg="modSp mod modNotesTx">
        <pc:chgData name="Omar Choudhry" userId="7e802f98-9170-4306-b59f-36dfa75ece39" providerId="ADAL" clId="{5168BE89-7370-E142-9154-405F8AB3B0BB}" dt="2025-02-03T22:53:41.772" v="50"/>
        <pc:sldMkLst>
          <pc:docMk/>
          <pc:sldMk cId="1339862571" sldId="256"/>
        </pc:sldMkLst>
        <pc:spChg chg="mod">
          <ac:chgData name="Omar Choudhry" userId="7e802f98-9170-4306-b59f-36dfa75ece39" providerId="ADAL" clId="{5168BE89-7370-E142-9154-405F8AB3B0BB}" dt="2025-02-03T22:53:11.750" v="44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5168BE89-7370-E142-9154-405F8AB3B0BB}" dt="2025-02-03T22:53:26.514" v="47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5168BE89-7370-E142-9154-405F8AB3B0BB}" dt="2025-02-03T22:54:58.912" v="189" actId="2696"/>
        <pc:sldMkLst>
          <pc:docMk/>
          <pc:sldMk cId="32766116" sldId="257"/>
        </pc:sldMkLst>
      </pc:sldChg>
      <pc:sldChg chg="modSp mod modAnim modNotesTx">
        <pc:chgData name="Omar Choudhry" userId="7e802f98-9170-4306-b59f-36dfa75ece39" providerId="ADAL" clId="{5168BE89-7370-E142-9154-405F8AB3B0BB}" dt="2025-02-04T08:37:01.995" v="1370"/>
        <pc:sldMkLst>
          <pc:docMk/>
          <pc:sldMk cId="2870782839" sldId="258"/>
        </pc:sldMkLst>
        <pc:spChg chg="mod">
          <ac:chgData name="Omar Choudhry" userId="7e802f98-9170-4306-b59f-36dfa75ece39" providerId="ADAL" clId="{5168BE89-7370-E142-9154-405F8AB3B0BB}" dt="2025-02-04T08:37:01.995" v="1370"/>
          <ac:spMkLst>
            <pc:docMk/>
            <pc:sldMk cId="2870782839" sldId="258"/>
            <ac:spMk id="3" creationId="{6867D0CA-A709-C471-92FA-433D4D0C9073}"/>
          </ac:spMkLst>
        </pc:spChg>
      </pc:sldChg>
      <pc:sldChg chg="del">
        <pc:chgData name="Omar Choudhry" userId="7e802f98-9170-4306-b59f-36dfa75ece39" providerId="ADAL" clId="{5168BE89-7370-E142-9154-405F8AB3B0BB}" dt="2025-02-03T22:55:11.762" v="193" actId="2696"/>
        <pc:sldMkLst>
          <pc:docMk/>
          <pc:sldMk cId="202436034" sldId="259"/>
        </pc:sldMkLst>
      </pc:sldChg>
      <pc:sldChg chg="modSp mod modNotesTx">
        <pc:chgData name="Omar Choudhry" userId="7e802f98-9170-4306-b59f-36dfa75ece39" providerId="ADAL" clId="{5168BE89-7370-E142-9154-405F8AB3B0BB}" dt="2025-02-03T23:01:07.983" v="210" actId="20577"/>
        <pc:sldMkLst>
          <pc:docMk/>
          <pc:sldMk cId="2115083022" sldId="260"/>
        </pc:sldMkLst>
        <pc:spChg chg="mod">
          <ac:chgData name="Omar Choudhry" userId="7e802f98-9170-4306-b59f-36dfa75ece39" providerId="ADAL" clId="{5168BE89-7370-E142-9154-405F8AB3B0BB}" dt="2025-02-03T23:01:07.983" v="210" actId="20577"/>
          <ac:spMkLst>
            <pc:docMk/>
            <pc:sldMk cId="2115083022" sldId="260"/>
            <ac:spMk id="2" creationId="{F64F5D28-9087-7425-AF8C-7A35736AF0DE}"/>
          </ac:spMkLst>
        </pc:spChg>
      </pc:sldChg>
      <pc:sldChg chg="del">
        <pc:chgData name="Omar Choudhry" userId="7e802f98-9170-4306-b59f-36dfa75ece39" providerId="ADAL" clId="{5168BE89-7370-E142-9154-405F8AB3B0BB}" dt="2025-02-03T22:56:19.438" v="194" actId="2696"/>
        <pc:sldMkLst>
          <pc:docMk/>
          <pc:sldMk cId="3712783578" sldId="261"/>
        </pc:sldMkLst>
      </pc:sldChg>
      <pc:sldChg chg="del">
        <pc:chgData name="Omar Choudhry" userId="7e802f98-9170-4306-b59f-36dfa75ece39" providerId="ADAL" clId="{5168BE89-7370-E142-9154-405F8AB3B0BB}" dt="2025-02-03T22:56:25.694" v="198" actId="2696"/>
        <pc:sldMkLst>
          <pc:docMk/>
          <pc:sldMk cId="1254471692" sldId="262"/>
        </pc:sldMkLst>
      </pc:sldChg>
      <pc:sldChg chg="del">
        <pc:chgData name="Omar Choudhry" userId="7e802f98-9170-4306-b59f-36dfa75ece39" providerId="ADAL" clId="{5168BE89-7370-E142-9154-405F8AB3B0BB}" dt="2025-02-03T22:56:28.451" v="201" actId="2696"/>
        <pc:sldMkLst>
          <pc:docMk/>
          <pc:sldMk cId="1402553590" sldId="263"/>
        </pc:sldMkLst>
      </pc:sldChg>
      <pc:sldChg chg="del">
        <pc:chgData name="Omar Choudhry" userId="7e802f98-9170-4306-b59f-36dfa75ece39" providerId="ADAL" clId="{5168BE89-7370-E142-9154-405F8AB3B0BB}" dt="2025-02-03T22:56:28.949" v="202" actId="2696"/>
        <pc:sldMkLst>
          <pc:docMk/>
          <pc:sldMk cId="2028357571" sldId="264"/>
        </pc:sldMkLst>
      </pc:sldChg>
      <pc:sldChg chg="del">
        <pc:chgData name="Omar Choudhry" userId="7e802f98-9170-4306-b59f-36dfa75ece39" providerId="ADAL" clId="{5168BE89-7370-E142-9154-405F8AB3B0BB}" dt="2025-02-03T22:54:58.150" v="188" actId="2696"/>
        <pc:sldMkLst>
          <pc:docMk/>
          <pc:sldMk cId="2555136316" sldId="265"/>
        </pc:sldMkLst>
      </pc:sldChg>
      <pc:sldChg chg="del">
        <pc:chgData name="Omar Choudhry" userId="7e802f98-9170-4306-b59f-36dfa75ece39" providerId="ADAL" clId="{5168BE89-7370-E142-9154-405F8AB3B0BB}" dt="2025-02-03T22:54:59.736" v="190" actId="2696"/>
        <pc:sldMkLst>
          <pc:docMk/>
          <pc:sldMk cId="3510259464" sldId="266"/>
        </pc:sldMkLst>
      </pc:sldChg>
      <pc:sldChg chg="del">
        <pc:chgData name="Omar Choudhry" userId="7e802f98-9170-4306-b59f-36dfa75ece39" providerId="ADAL" clId="{5168BE89-7370-E142-9154-405F8AB3B0BB}" dt="2025-02-03T22:56:19.944" v="195" actId="2696"/>
        <pc:sldMkLst>
          <pc:docMk/>
          <pc:sldMk cId="2112785865" sldId="267"/>
        </pc:sldMkLst>
      </pc:sldChg>
      <pc:sldChg chg="del">
        <pc:chgData name="Omar Choudhry" userId="7e802f98-9170-4306-b59f-36dfa75ece39" providerId="ADAL" clId="{5168BE89-7370-E142-9154-405F8AB3B0BB}" dt="2025-02-03T22:56:20.372" v="196" actId="2696"/>
        <pc:sldMkLst>
          <pc:docMk/>
          <pc:sldMk cId="1228897417" sldId="268"/>
        </pc:sldMkLst>
      </pc:sldChg>
      <pc:sldChg chg="del">
        <pc:chgData name="Omar Choudhry" userId="7e802f98-9170-4306-b59f-36dfa75ece39" providerId="ADAL" clId="{5168BE89-7370-E142-9154-405F8AB3B0BB}" dt="2025-02-03T22:56:26.898" v="200" actId="2696"/>
        <pc:sldMkLst>
          <pc:docMk/>
          <pc:sldMk cId="3936035876" sldId="269"/>
        </pc:sldMkLst>
      </pc:sldChg>
      <pc:sldChg chg="del">
        <pc:chgData name="Omar Choudhry" userId="7e802f98-9170-4306-b59f-36dfa75ece39" providerId="ADAL" clId="{5168BE89-7370-E142-9154-405F8AB3B0BB}" dt="2025-02-03T22:56:26.026" v="199" actId="2696"/>
        <pc:sldMkLst>
          <pc:docMk/>
          <pc:sldMk cId="763751679" sldId="270"/>
        </pc:sldMkLst>
      </pc:sldChg>
      <pc:sldChg chg="del">
        <pc:chgData name="Omar Choudhry" userId="7e802f98-9170-4306-b59f-36dfa75ece39" providerId="ADAL" clId="{5168BE89-7370-E142-9154-405F8AB3B0BB}" dt="2025-02-03T22:55:00.378" v="191" actId="2696"/>
        <pc:sldMkLst>
          <pc:docMk/>
          <pc:sldMk cId="138937153" sldId="271"/>
        </pc:sldMkLst>
      </pc:sldChg>
      <pc:sldChg chg="del">
        <pc:chgData name="Omar Choudhry" userId="7e802f98-9170-4306-b59f-36dfa75ece39" providerId="ADAL" clId="{5168BE89-7370-E142-9154-405F8AB3B0BB}" dt="2025-02-03T22:55:00.793" v="192" actId="2696"/>
        <pc:sldMkLst>
          <pc:docMk/>
          <pc:sldMk cId="4096478782" sldId="272"/>
        </pc:sldMkLst>
      </pc:sldChg>
      <pc:sldChg chg="del">
        <pc:chgData name="Omar Choudhry" userId="7e802f98-9170-4306-b59f-36dfa75ece39" providerId="ADAL" clId="{5168BE89-7370-E142-9154-405F8AB3B0BB}" dt="2025-02-03T22:53:30.908" v="48" actId="2696"/>
        <pc:sldMkLst>
          <pc:docMk/>
          <pc:sldMk cId="4156952800" sldId="273"/>
        </pc:sldMkLst>
      </pc:sldChg>
      <pc:sldChg chg="modSp mod">
        <pc:chgData name="Omar Choudhry" userId="7e802f98-9170-4306-b59f-36dfa75ece39" providerId="ADAL" clId="{5168BE89-7370-E142-9154-405F8AB3B0BB}" dt="2025-02-03T23:00:19.523" v="203" actId="14826"/>
        <pc:sldMkLst>
          <pc:docMk/>
          <pc:sldMk cId="1312462714" sldId="274"/>
        </pc:sldMkLst>
        <pc:picChg chg="mod">
          <ac:chgData name="Omar Choudhry" userId="7e802f98-9170-4306-b59f-36dfa75ece39" providerId="ADAL" clId="{5168BE89-7370-E142-9154-405F8AB3B0BB}" dt="2025-02-03T23:00:19.523" v="203" actId="14826"/>
          <ac:picMkLst>
            <pc:docMk/>
            <pc:sldMk cId="1312462714" sldId="274"/>
            <ac:picMk id="7" creationId="{EAA5C920-FF9C-3253-609E-DEB45B726623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08:36:22.064" v="1368" actId="2711"/>
        <pc:sldMkLst>
          <pc:docMk/>
          <pc:sldMk cId="4135589442" sldId="275"/>
        </pc:sldMkLst>
        <pc:spChg chg="add mod">
          <ac:chgData name="Omar Choudhry" userId="7e802f98-9170-4306-b59f-36dfa75ece39" providerId="ADAL" clId="{5168BE89-7370-E142-9154-405F8AB3B0BB}" dt="2025-02-04T08:36:22.064" v="1368" actId="2711"/>
          <ac:spMkLst>
            <pc:docMk/>
            <pc:sldMk cId="4135589442" sldId="275"/>
            <ac:spMk id="3" creationId="{CE44EEEB-C211-A66B-53BF-9D287D4CAA1E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3" creationId="{4D2139A9-FC80-9954-8BC1-E488F9276AE8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4" creationId="{61FF5CFE-D32C-D45E-8D5A-869B22564497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5" creationId="{E4151986-004D-B0B1-9B0C-8B95615F15ED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6" creationId="{376405DB-17E1-3940-9523-3C30575CCA52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9" creationId="{82ACA4C0-A9F8-76CA-B514-2C1B7FAA0D83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1" creationId="{E8E1A66D-D946-93B0-8FBE-0EED22E97EC5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2" creationId="{C8C0EA5A-FADC-2869-EDDB-D0CDF6133A3B}"/>
          </ac:spMkLst>
        </pc:spChg>
        <pc:picChg chg="del">
          <ac:chgData name="Omar Choudhry" userId="7e802f98-9170-4306-b59f-36dfa75ece39" providerId="ADAL" clId="{5168BE89-7370-E142-9154-405F8AB3B0BB}" dt="2025-02-03T23:01:14.535" v="214" actId="478"/>
          <ac:picMkLst>
            <pc:docMk/>
            <pc:sldMk cId="4135589442" sldId="275"/>
            <ac:picMk id="6" creationId="{AF48D763-CE92-9FC3-3EE0-4A24C903D018}"/>
          </ac:picMkLst>
        </pc:picChg>
        <pc:picChg chg="del">
          <ac:chgData name="Omar Choudhry" userId="7e802f98-9170-4306-b59f-36dfa75ece39" providerId="ADAL" clId="{5168BE89-7370-E142-9154-405F8AB3B0BB}" dt="2025-02-03T23:01:15.861" v="215" actId="478"/>
          <ac:picMkLst>
            <pc:docMk/>
            <pc:sldMk cId="4135589442" sldId="275"/>
            <ac:picMk id="7" creationId="{ECD8E961-9728-932D-9209-C8F62624CAF9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8" creationId="{0E6951D9-0B66-6105-57BE-2D263CDAB736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9" creationId="{FB192EFE-3F38-F164-6B97-8CC6CC9AA04A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10" creationId="{226B341F-A177-BC98-C8A1-6B67502E13B0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2" creationId="{23A2DAC8-A921-E221-45B5-30778F35902C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8" creationId="{6C79D462-18CC-65CA-88AE-155643A2C327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20" creationId="{5CF92021-002E-43FF-8D9C-4714583E0F81}"/>
          </ac:picMkLst>
        </pc:picChg>
      </pc:sldChg>
      <pc:sldChg chg="addSp delSp modSp add del mod ord addAnim delAnim modAnim">
        <pc:chgData name="Omar Choudhry" userId="7e802f98-9170-4306-b59f-36dfa75ece39" providerId="ADAL" clId="{5168BE89-7370-E142-9154-405F8AB3B0BB}" dt="2025-02-04T11:18:35.666" v="3818" actId="2696"/>
        <pc:sldMkLst>
          <pc:docMk/>
          <pc:sldMk cId="1505511515" sldId="276"/>
        </pc:sldMkLst>
        <pc:spChg chg="mod">
          <ac:chgData name="Omar Choudhry" userId="7e802f98-9170-4306-b59f-36dfa75ece39" providerId="ADAL" clId="{5168BE89-7370-E142-9154-405F8AB3B0BB}" dt="2025-02-03T23:09:47.499" v="451" actId="20577"/>
          <ac:spMkLst>
            <pc:docMk/>
            <pc:sldMk cId="1505511515" sldId="276"/>
            <ac:spMk id="2" creationId="{FCB9EA0F-1B25-4B70-C4FC-0886C45E2347}"/>
          </ac:spMkLst>
        </pc:spChg>
        <pc:spChg chg="add del mod">
          <ac:chgData name="Omar Choudhry" userId="7e802f98-9170-4306-b59f-36dfa75ece39" providerId="ADAL" clId="{5168BE89-7370-E142-9154-405F8AB3B0BB}" dt="2025-02-03T23:11:20.120" v="523" actId="478"/>
          <ac:spMkLst>
            <pc:docMk/>
            <pc:sldMk cId="1505511515" sldId="276"/>
            <ac:spMk id="3" creationId="{FD651634-F0CE-6BF5-BECB-C20AD6EEFEE5}"/>
          </ac:spMkLst>
        </pc:spChg>
        <pc:spChg chg="add del mod">
          <ac:chgData name="Omar Choudhry" userId="7e802f98-9170-4306-b59f-36dfa75ece39" providerId="ADAL" clId="{5168BE89-7370-E142-9154-405F8AB3B0BB}" dt="2025-02-03T23:10:37.991" v="522" actId="478"/>
          <ac:spMkLst>
            <pc:docMk/>
            <pc:sldMk cId="1505511515" sldId="276"/>
            <ac:spMk id="6" creationId="{97394ED1-F1F2-5BBA-13CC-7B4BBCDD292A}"/>
          </ac:spMkLst>
        </pc:spChg>
        <pc:spChg chg="add del mod">
          <ac:chgData name="Omar Choudhry" userId="7e802f98-9170-4306-b59f-36dfa75ece39" providerId="ADAL" clId="{5168BE89-7370-E142-9154-405F8AB3B0BB}" dt="2025-02-03T23:11:21.937" v="525" actId="478"/>
          <ac:spMkLst>
            <pc:docMk/>
            <pc:sldMk cId="1505511515" sldId="276"/>
            <ac:spMk id="8" creationId="{0F14F06C-9E64-E2F4-DF32-8FB5321D3589}"/>
          </ac:spMkLst>
        </pc:spChg>
        <pc:picChg chg="add">
          <ac:chgData name="Omar Choudhry" userId="7e802f98-9170-4306-b59f-36dfa75ece39" providerId="ADAL" clId="{5168BE89-7370-E142-9154-405F8AB3B0BB}" dt="2025-02-03T23:10:28.600" v="521"/>
          <ac:picMkLst>
            <pc:docMk/>
            <pc:sldMk cId="1505511515" sldId="276"/>
            <ac:picMk id="1026" creationId="{7659ADD9-081C-E114-0E4E-AA56E73F45C5}"/>
          </ac:picMkLst>
        </pc:picChg>
        <pc:picChg chg="add mod">
          <ac:chgData name="Omar Choudhry" userId="7e802f98-9170-4306-b59f-36dfa75ece39" providerId="ADAL" clId="{5168BE89-7370-E142-9154-405F8AB3B0BB}" dt="2025-02-03T23:11:30.110" v="528" actId="1076"/>
          <ac:picMkLst>
            <pc:docMk/>
            <pc:sldMk cId="1505511515" sldId="276"/>
            <ac:picMk id="1028" creationId="{F7AC7C34-D57A-4869-3B76-FF89C48504C9}"/>
          </ac:picMkLst>
        </pc:picChg>
      </pc:sldChg>
      <pc:sldChg chg="modSp add del mod ord modAnim">
        <pc:chgData name="Omar Choudhry" userId="7e802f98-9170-4306-b59f-36dfa75ece39" providerId="ADAL" clId="{5168BE89-7370-E142-9154-405F8AB3B0BB}" dt="2025-02-04T10:08:15.812" v="2291" actId="2696"/>
        <pc:sldMkLst>
          <pc:docMk/>
          <pc:sldMk cId="822227311" sldId="277"/>
        </pc:sldMkLst>
        <pc:spChg chg="mod">
          <ac:chgData name="Omar Choudhry" userId="7e802f98-9170-4306-b59f-36dfa75ece39" providerId="ADAL" clId="{5168BE89-7370-E142-9154-405F8AB3B0BB}" dt="2025-02-03T23:17:05.103" v="546" actId="20577"/>
          <ac:spMkLst>
            <pc:docMk/>
            <pc:sldMk cId="822227311" sldId="277"/>
            <ac:spMk id="2" creationId="{22881AAA-6EBE-6D11-C856-285BB20FBF53}"/>
          </ac:spMkLst>
        </pc:spChg>
        <pc:spChg chg="mod">
          <ac:chgData name="Omar Choudhry" userId="7e802f98-9170-4306-b59f-36dfa75ece39" providerId="ADAL" clId="{5168BE89-7370-E142-9154-405F8AB3B0BB}" dt="2025-02-03T23:22:45.860" v="803" actId="20577"/>
          <ac:spMkLst>
            <pc:docMk/>
            <pc:sldMk cId="822227311" sldId="277"/>
            <ac:spMk id="3" creationId="{D3C7305A-D78A-050A-C779-B9154C64DF03}"/>
          </ac:spMkLst>
        </pc:spChg>
      </pc:sldChg>
      <pc:sldChg chg="addSp delSp modSp add del">
        <pc:chgData name="Omar Choudhry" userId="7e802f98-9170-4306-b59f-36dfa75ece39" providerId="ADAL" clId="{5168BE89-7370-E142-9154-405F8AB3B0BB}" dt="2025-02-04T11:08:12.027" v="3635" actId="2696"/>
        <pc:sldMkLst>
          <pc:docMk/>
          <pc:sldMk cId="3778307319" sldId="278"/>
        </pc:sldMkLst>
        <pc:picChg chg="del">
          <ac:chgData name="Omar Choudhry" userId="7e802f98-9170-4306-b59f-36dfa75ece39" providerId="ADAL" clId="{5168BE89-7370-E142-9154-405F8AB3B0BB}" dt="2025-02-03T23:18:35.488" v="548" actId="478"/>
          <ac:picMkLst>
            <pc:docMk/>
            <pc:sldMk cId="3778307319" sldId="278"/>
            <ac:picMk id="1028" creationId="{587D943D-D750-2FEC-F884-1C273D572AED}"/>
          </ac:picMkLst>
        </pc:picChg>
        <pc:picChg chg="add mod">
          <ac:chgData name="Omar Choudhry" userId="7e802f98-9170-4306-b59f-36dfa75ece39" providerId="ADAL" clId="{5168BE89-7370-E142-9154-405F8AB3B0BB}" dt="2025-02-03T23:18:45.348" v="553" actId="1076"/>
          <ac:picMkLst>
            <pc:docMk/>
            <pc:sldMk cId="3778307319" sldId="278"/>
            <ac:picMk id="3074" creationId="{515D5707-A7D1-D22B-660A-CE832A382D57}"/>
          </ac:picMkLst>
        </pc:picChg>
      </pc:sldChg>
      <pc:sldChg chg="add del">
        <pc:chgData name="Omar Choudhry" userId="7e802f98-9170-4306-b59f-36dfa75ece39" providerId="ADAL" clId="{5168BE89-7370-E142-9154-405F8AB3B0BB}" dt="2025-02-03T23:23:03.498" v="806" actId="2696"/>
        <pc:sldMkLst>
          <pc:docMk/>
          <pc:sldMk cId="1067952489" sldId="279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11:04:17.740" v="3618" actId="20577"/>
        <pc:sldMkLst>
          <pc:docMk/>
          <pc:sldMk cId="3594534502" sldId="279"/>
        </pc:sldMkLst>
        <pc:spChg chg="mod">
          <ac:chgData name="Omar Choudhry" userId="7e802f98-9170-4306-b59f-36dfa75ece39" providerId="ADAL" clId="{5168BE89-7370-E142-9154-405F8AB3B0BB}" dt="2025-02-03T23:23:15.609" v="825" actId="20577"/>
          <ac:spMkLst>
            <pc:docMk/>
            <pc:sldMk cId="3594534502" sldId="279"/>
            <ac:spMk id="2" creationId="{327CA54D-7EEA-62D0-5B03-D3BA32301CCD}"/>
          </ac:spMkLst>
        </pc:spChg>
        <pc:spChg chg="del">
          <ac:chgData name="Omar Choudhry" userId="7e802f98-9170-4306-b59f-36dfa75ece39" providerId="ADAL" clId="{5168BE89-7370-E142-9154-405F8AB3B0BB}" dt="2025-02-04T10:08:17.465" v="2292" actId="478"/>
          <ac:spMkLst>
            <pc:docMk/>
            <pc:sldMk cId="3594534502" sldId="279"/>
            <ac:spMk id="3" creationId="{393010C3-7BD0-2B60-9EBD-C0AD7453E25C}"/>
          </ac:spMkLst>
        </pc:spChg>
        <pc:spChg chg="add mod">
          <ac:chgData name="Omar Choudhry" userId="7e802f98-9170-4306-b59f-36dfa75ece39" providerId="ADAL" clId="{5168BE89-7370-E142-9154-405F8AB3B0BB}" dt="2025-02-04T11:04:17.740" v="3618" actId="20577"/>
          <ac:spMkLst>
            <pc:docMk/>
            <pc:sldMk cId="3594534502" sldId="279"/>
            <ac:spMk id="6" creationId="{40B55437-8B84-7A3D-9CC6-893902C54450}"/>
          </ac:spMkLst>
        </pc:spChg>
      </pc:sldChg>
      <pc:sldChg chg="modSp add mod modAnim">
        <pc:chgData name="Omar Choudhry" userId="7e802f98-9170-4306-b59f-36dfa75ece39" providerId="ADAL" clId="{5168BE89-7370-E142-9154-405F8AB3B0BB}" dt="2025-02-04T10:31:55.935" v="2926" actId="20577"/>
        <pc:sldMkLst>
          <pc:docMk/>
          <pc:sldMk cId="983863865" sldId="280"/>
        </pc:sldMkLst>
        <pc:spChg chg="mod">
          <ac:chgData name="Omar Choudhry" userId="7e802f98-9170-4306-b59f-36dfa75ece39" providerId="ADAL" clId="{5168BE89-7370-E142-9154-405F8AB3B0BB}" dt="2025-02-03T23:23:42.266" v="844" actId="20577"/>
          <ac:spMkLst>
            <pc:docMk/>
            <pc:sldMk cId="983863865" sldId="280"/>
            <ac:spMk id="2" creationId="{692366AD-F1D0-67B7-B089-B708DBE5F80B}"/>
          </ac:spMkLst>
        </pc:spChg>
        <pc:spChg chg="mod">
          <ac:chgData name="Omar Choudhry" userId="7e802f98-9170-4306-b59f-36dfa75ece39" providerId="ADAL" clId="{5168BE89-7370-E142-9154-405F8AB3B0BB}" dt="2025-02-04T10:31:55.935" v="2926" actId="20577"/>
          <ac:spMkLst>
            <pc:docMk/>
            <pc:sldMk cId="983863865" sldId="280"/>
            <ac:spMk id="3" creationId="{22EA9338-5AE9-3CB1-BC0C-7521BB61037E}"/>
          </ac:spMkLst>
        </pc:spChg>
      </pc:sldChg>
      <pc:sldChg chg="modSp add mod modAnim">
        <pc:chgData name="Omar Choudhry" userId="7e802f98-9170-4306-b59f-36dfa75ece39" providerId="ADAL" clId="{5168BE89-7370-E142-9154-405F8AB3B0BB}" dt="2025-02-04T11:39:16.783" v="3942" actId="207"/>
        <pc:sldMkLst>
          <pc:docMk/>
          <pc:sldMk cId="699411214" sldId="281"/>
        </pc:sldMkLst>
        <pc:spChg chg="mod">
          <ac:chgData name="Omar Choudhry" userId="7e802f98-9170-4306-b59f-36dfa75ece39" providerId="ADAL" clId="{5168BE89-7370-E142-9154-405F8AB3B0BB}" dt="2025-02-03T23:27:00.001" v="1298" actId="20577"/>
          <ac:spMkLst>
            <pc:docMk/>
            <pc:sldMk cId="699411214" sldId="281"/>
            <ac:spMk id="2" creationId="{C2ADCFE4-B309-308E-FD45-6DA8F40875F0}"/>
          </ac:spMkLst>
        </pc:spChg>
        <pc:spChg chg="mod">
          <ac:chgData name="Omar Choudhry" userId="7e802f98-9170-4306-b59f-36dfa75ece39" providerId="ADAL" clId="{5168BE89-7370-E142-9154-405F8AB3B0BB}" dt="2025-02-04T11:39:16.783" v="3942" actId="207"/>
          <ac:spMkLst>
            <pc:docMk/>
            <pc:sldMk cId="699411214" sldId="281"/>
            <ac:spMk id="3" creationId="{1AE62EEB-63A4-E4FF-C561-1E8A66705E16}"/>
          </ac:spMkLst>
        </pc:spChg>
      </pc:sldChg>
      <pc:sldChg chg="addSp delSp modSp add mod ord delAnim modAnim">
        <pc:chgData name="Omar Choudhry" userId="7e802f98-9170-4306-b59f-36dfa75ece39" providerId="ADAL" clId="{5168BE89-7370-E142-9154-405F8AB3B0BB}" dt="2025-02-04T08:41:30.087" v="1415"/>
        <pc:sldMkLst>
          <pc:docMk/>
          <pc:sldMk cId="234008302" sldId="282"/>
        </pc:sldMkLst>
        <pc:spChg chg="del">
          <ac:chgData name="Omar Choudhry" userId="7e802f98-9170-4306-b59f-36dfa75ece39" providerId="ADAL" clId="{5168BE89-7370-E142-9154-405F8AB3B0BB}" dt="2025-02-04T08:38:17.785" v="1374" actId="478"/>
          <ac:spMkLst>
            <pc:docMk/>
            <pc:sldMk cId="234008302" sldId="282"/>
            <ac:spMk id="3" creationId="{518C311D-F3FB-B521-BE85-A3CDEEC71BD9}"/>
          </ac:spMkLst>
        </pc:spChg>
        <pc:spChg chg="add del mod">
          <ac:chgData name="Omar Choudhry" userId="7e802f98-9170-4306-b59f-36dfa75ece39" providerId="ADAL" clId="{5168BE89-7370-E142-9154-405F8AB3B0BB}" dt="2025-02-04T08:38:19.650" v="1375" actId="478"/>
          <ac:spMkLst>
            <pc:docMk/>
            <pc:sldMk cId="234008302" sldId="282"/>
            <ac:spMk id="6" creationId="{6D5661A2-208E-0D45-D80A-AA9E507805BA}"/>
          </ac:spMkLst>
        </pc:sp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098" creationId="{8D793347-6DB9-2A7D-7702-C80FA0AEFD0D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0" creationId="{30B2E54F-874D-5886-BB6E-34E52A495188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2" creationId="{697A1A5D-D7E8-CC25-8FC2-CFD0A2F6D0DF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4" creationId="{4B2AEF85-1871-DB1F-C7DD-EFF8C0D8A15E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6" creationId="{723F6602-B283-00C4-34F4-4535080C09B1}"/>
          </ac:picMkLst>
        </pc:picChg>
      </pc:sldChg>
      <pc:sldChg chg="addSp delSp modSp add mod delAnim modAnim">
        <pc:chgData name="Omar Choudhry" userId="7e802f98-9170-4306-b59f-36dfa75ece39" providerId="ADAL" clId="{5168BE89-7370-E142-9154-405F8AB3B0BB}" dt="2025-02-04T09:01:16.667" v="1799" actId="1076"/>
        <pc:sldMkLst>
          <pc:docMk/>
          <pc:sldMk cId="1089753788" sldId="283"/>
        </pc:sldMkLst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2" creationId="{6AD91285-FAEC-30AE-AE7F-157CD104F927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3" creationId="{42D78C67-1544-4B9F-D1AB-CA02A780BD7F}"/>
          </ac:spMkLst>
        </pc:spChg>
        <pc:spChg chg="add del mod">
          <ac:chgData name="Omar Choudhry" userId="7e802f98-9170-4306-b59f-36dfa75ece39" providerId="ADAL" clId="{5168BE89-7370-E142-9154-405F8AB3B0BB}" dt="2025-02-04T08:47:50.914" v="1549" actId="478"/>
          <ac:spMkLst>
            <pc:docMk/>
            <pc:sldMk cId="1089753788" sldId="283"/>
            <ac:spMk id="14" creationId="{9CFF896F-D167-AA51-35B8-3EEA343EDA36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5" creationId="{F351A54C-2128-97D4-D765-45355409BFD5}"/>
          </ac:spMkLst>
        </pc:spChg>
        <pc:spChg chg="add del mod">
          <ac:chgData name="Omar Choudhry" userId="7e802f98-9170-4306-b59f-36dfa75ece39" providerId="ADAL" clId="{5168BE89-7370-E142-9154-405F8AB3B0BB}" dt="2025-02-04T08:54:26.525" v="1736" actId="21"/>
          <ac:spMkLst>
            <pc:docMk/>
            <pc:sldMk cId="1089753788" sldId="283"/>
            <ac:spMk id="16" creationId="{BE9DF7D9-5DA7-58BB-A4DA-430F7C91E40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8" creationId="{86A1454C-0684-FC57-34DC-512A20ED3330}"/>
          </ac:spMkLst>
        </pc:spChg>
        <pc:spChg chg="add mod">
          <ac:chgData name="Omar Choudhry" userId="7e802f98-9170-4306-b59f-36dfa75ece39" providerId="ADAL" clId="{5168BE89-7370-E142-9154-405F8AB3B0BB}" dt="2025-02-04T08:45:43.235" v="1503"/>
          <ac:spMkLst>
            <pc:docMk/>
            <pc:sldMk cId="1089753788" sldId="283"/>
            <ac:spMk id="19" creationId="{BF6A87E5-A792-82EA-4665-FC84F56E11E2}"/>
          </ac:spMkLst>
        </pc:spChg>
        <pc:spChg chg="add del mod">
          <ac:chgData name="Omar Choudhry" userId="7e802f98-9170-4306-b59f-36dfa75ece39" providerId="ADAL" clId="{5168BE89-7370-E142-9154-405F8AB3B0BB}" dt="2025-02-04T08:47:48.576" v="1546" actId="478"/>
          <ac:spMkLst>
            <pc:docMk/>
            <pc:sldMk cId="1089753788" sldId="283"/>
            <ac:spMk id="20" creationId="{69DDFFF7-AD0C-460D-CF7E-A8AF63D2D184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29" creationId="{6461B263-CC77-3526-EFA6-BF846ED9F202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0" creationId="{25B64558-F750-8A46-DB0C-2109E22C646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1" creationId="{283C2D70-D84D-163C-2B28-F735B326BA5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2" creationId="{856CCDD3-7F2D-4BE5-FD10-A6E76367691D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7" creationId="{1A76776C-BACF-680F-174B-446F038F9F6F}"/>
          </ac:spMkLst>
        </pc:spChg>
        <pc:spChg chg="add del mod">
          <ac:chgData name="Omar Choudhry" userId="7e802f98-9170-4306-b59f-36dfa75ece39" providerId="ADAL" clId="{5168BE89-7370-E142-9154-405F8AB3B0BB}" dt="2025-02-04T08:56:50.301" v="1767" actId="478"/>
          <ac:spMkLst>
            <pc:docMk/>
            <pc:sldMk cId="1089753788" sldId="283"/>
            <ac:spMk id="38" creationId="{07867EC0-2F4A-0A56-E91B-A735A77F7AB8}"/>
          </ac:spMkLst>
        </pc:spChg>
        <pc:spChg chg="add mod">
          <ac:chgData name="Omar Choudhry" userId="7e802f98-9170-4306-b59f-36dfa75ece39" providerId="ADAL" clId="{5168BE89-7370-E142-9154-405F8AB3B0BB}" dt="2025-02-04T08:56:56.949" v="1770" actId="1076"/>
          <ac:spMkLst>
            <pc:docMk/>
            <pc:sldMk cId="1089753788" sldId="283"/>
            <ac:spMk id="39" creationId="{78F7ECCF-81EB-AFA9-A047-C8DB9FAE6D23}"/>
          </ac:spMkLst>
        </pc:spChg>
        <pc:spChg chg="add mod">
          <ac:chgData name="Omar Choudhry" userId="7e802f98-9170-4306-b59f-36dfa75ece39" providerId="ADAL" clId="{5168BE89-7370-E142-9154-405F8AB3B0BB}" dt="2025-02-04T08:57:12.384" v="1774"/>
          <ac:spMkLst>
            <pc:docMk/>
            <pc:sldMk cId="1089753788" sldId="283"/>
            <ac:spMk id="40" creationId="{57F0F666-CA27-811A-D752-D4E174709CBD}"/>
          </ac:spMkLst>
        </pc:spChg>
        <pc:spChg chg="add mod">
          <ac:chgData name="Omar Choudhry" userId="7e802f98-9170-4306-b59f-36dfa75ece39" providerId="ADAL" clId="{5168BE89-7370-E142-9154-405F8AB3B0BB}" dt="2025-02-04T08:57:35.981" v="1781" actId="1076"/>
          <ac:spMkLst>
            <pc:docMk/>
            <pc:sldMk cId="1089753788" sldId="283"/>
            <ac:spMk id="41" creationId="{534F29E1-9833-E708-9E19-9486846A157E}"/>
          </ac:spMkLst>
        </pc:spChg>
        <pc:graphicFrameChg chg="add mod modGraphic">
          <ac:chgData name="Omar Choudhry" userId="7e802f98-9170-4306-b59f-36dfa75ece39" providerId="ADAL" clId="{5168BE89-7370-E142-9154-405F8AB3B0BB}" dt="2025-02-04T08:51:58.508" v="1677" actId="113"/>
          <ac:graphicFrameMkLst>
            <pc:docMk/>
            <pc:sldMk cId="1089753788" sldId="283"/>
            <ac:graphicFrameMk id="23" creationId="{10487A67-C917-1974-528D-AB571A16722E}"/>
          </ac:graphicFrameMkLst>
        </pc:graphicFrameChg>
        <pc:graphicFrameChg chg="add mod modGraphic">
          <ac:chgData name="Omar Choudhry" userId="7e802f98-9170-4306-b59f-36dfa75ece39" providerId="ADAL" clId="{5168BE89-7370-E142-9154-405F8AB3B0BB}" dt="2025-02-04T08:56:19.201" v="1760" actId="20577"/>
          <ac:graphicFrameMkLst>
            <pc:docMk/>
            <pc:sldMk cId="1089753788" sldId="283"/>
            <ac:graphicFrameMk id="28" creationId="{9CB29248-AFE4-ECA7-5AF0-63BF6E3FBF32}"/>
          </ac:graphicFrameMkLst>
        </pc:graphicFrameChg>
        <pc:picChg chg="mod">
          <ac:chgData name="Omar Choudhry" userId="7e802f98-9170-4306-b59f-36dfa75ece39" providerId="ADAL" clId="{5168BE89-7370-E142-9154-405F8AB3B0BB}" dt="2025-02-04T08:43:29.291" v="1462"/>
          <ac:picMkLst>
            <pc:docMk/>
            <pc:sldMk cId="1089753788" sldId="283"/>
            <ac:picMk id="4098" creationId="{0ECDBCD6-396C-A868-7C15-43FB9808D6D0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0" creationId="{462C5F6D-BE1E-C33E-FCDD-F9EE9BB19483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2" creationId="{F25E526F-59A8-4EEC-EF25-5869495A539F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4" creationId="{7718B58C-75E4-3FAF-0F30-5982F2294EC2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6" creationId="{13B740BB-A02E-B49C-B7BC-55C733651FE7}"/>
          </ac:picMkLst>
        </pc:picChg>
        <pc:cxnChg chg="add mod">
          <ac:chgData name="Omar Choudhry" userId="7e802f98-9170-4306-b59f-36dfa75ece39" providerId="ADAL" clId="{5168BE89-7370-E142-9154-405F8AB3B0BB}" dt="2025-02-04T09:01:14.446" v="1798" actId="1076"/>
          <ac:cxnSpMkLst>
            <pc:docMk/>
            <pc:sldMk cId="1089753788" sldId="283"/>
            <ac:cxnSpMk id="5" creationId="{F24FC1DE-A7D0-620C-EA11-3D2DB468753F}"/>
          </ac:cxnSpMkLst>
        </pc:cxnChg>
        <pc:cxnChg chg="add del mod">
          <ac:chgData name="Omar Choudhry" userId="7e802f98-9170-4306-b59f-36dfa75ece39" providerId="ADAL" clId="{5168BE89-7370-E142-9154-405F8AB3B0BB}" dt="2025-02-04T08:44:14.349" v="1470" actId="478"/>
          <ac:cxnSpMkLst>
            <pc:docMk/>
            <pc:sldMk cId="1089753788" sldId="283"/>
            <ac:cxnSpMk id="6" creationId="{26F47194-9AC5-A2E7-0176-42A6CE21314A}"/>
          </ac:cxnSpMkLst>
        </pc:cxnChg>
        <pc:cxnChg chg="add mod">
          <ac:chgData name="Omar Choudhry" userId="7e802f98-9170-4306-b59f-36dfa75ece39" providerId="ADAL" clId="{5168BE89-7370-E142-9154-405F8AB3B0BB}" dt="2025-02-04T08:51:35.182" v="1671" actId="1076"/>
          <ac:cxnSpMkLst>
            <pc:docMk/>
            <pc:sldMk cId="1089753788" sldId="283"/>
            <ac:cxnSpMk id="9" creationId="{1AB25AE2-AF5B-4BE7-A2F9-DC59499C0B4E}"/>
          </ac:cxnSpMkLst>
        </pc:cxnChg>
        <pc:cxnChg chg="add del mod">
          <ac:chgData name="Omar Choudhry" userId="7e802f98-9170-4306-b59f-36dfa75ece39" providerId="ADAL" clId="{5168BE89-7370-E142-9154-405F8AB3B0BB}" dt="2025-02-04T08:47:06.522" v="1531" actId="478"/>
          <ac:cxnSpMkLst>
            <pc:docMk/>
            <pc:sldMk cId="1089753788" sldId="283"/>
            <ac:cxnSpMk id="22" creationId="{A65993E8-9D94-6BAE-0416-17A41F682B09}"/>
          </ac:cxnSpMkLst>
        </pc:cxnChg>
        <pc:cxnChg chg="add mod">
          <ac:chgData name="Omar Choudhry" userId="7e802f98-9170-4306-b59f-36dfa75ece39" providerId="ADAL" clId="{5168BE89-7370-E142-9154-405F8AB3B0BB}" dt="2025-02-04T09:01:16.667" v="1799" actId="1076"/>
          <ac:cxnSpMkLst>
            <pc:docMk/>
            <pc:sldMk cId="1089753788" sldId="283"/>
            <ac:cxnSpMk id="27" creationId="{4E7D5832-A002-CF4F-3856-548DA2FC5794}"/>
          </ac:cxnSpMkLst>
        </pc:cxnChg>
        <pc:cxnChg chg="add mod">
          <ac:chgData name="Omar Choudhry" userId="7e802f98-9170-4306-b59f-36dfa75ece39" providerId="ADAL" clId="{5168BE89-7370-E142-9154-405F8AB3B0BB}" dt="2025-02-04T08:54:31.128" v="1737" actId="14100"/>
          <ac:cxnSpMkLst>
            <pc:docMk/>
            <pc:sldMk cId="1089753788" sldId="283"/>
            <ac:cxnSpMk id="34" creationId="{DC0982EA-DE1B-453D-678B-A48E20BEEEDC}"/>
          </ac:cxnSpMkLst>
        </pc:cxnChg>
      </pc:sldChg>
      <pc:sldChg chg="addSp delSp modSp add mod modAnim">
        <pc:chgData name="Omar Choudhry" userId="7e802f98-9170-4306-b59f-36dfa75ece39" providerId="ADAL" clId="{5168BE89-7370-E142-9154-405F8AB3B0BB}" dt="2025-02-04T09:41:47.111" v="2220" actId="1036"/>
        <pc:sldMkLst>
          <pc:docMk/>
          <pc:sldMk cId="1966584470" sldId="284"/>
        </pc:sldMkLst>
        <pc:spChg chg="add mod">
          <ac:chgData name="Omar Choudhry" userId="7e802f98-9170-4306-b59f-36dfa75ece39" providerId="ADAL" clId="{5168BE89-7370-E142-9154-405F8AB3B0BB}" dt="2025-02-04T09:10:16.078" v="1895" actId="207"/>
          <ac:spMkLst>
            <pc:docMk/>
            <pc:sldMk cId="1966584470" sldId="284"/>
            <ac:spMk id="11" creationId="{578D16F4-6862-62DE-3AD0-298AA7C14A2C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2" creationId="{D7DBE89E-B46E-0F83-F275-369A27574ACF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3" creationId="{E2BE2FD3-754E-A5D7-C004-08B0214C2AE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4" creationId="{DB0EA54C-A9DF-EC9C-20AB-5992F5F1BEB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5" creationId="{2284100D-C6CB-54C7-974E-F9354D1B744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6" creationId="{2BA14B4B-EAAF-A27B-A761-1D54CEB6DBDB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8" creationId="{1B9889DF-B3D3-8749-00D5-ADFD45D99D3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9" creationId="{9B337625-3F5C-4363-BE0F-82FD75AB7851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0" creationId="{C853DB91-0F2F-3C40-1691-B3105DE8092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1" creationId="{EC90810C-E796-88F3-EABC-1D3AA757F79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2" creationId="{82CD86D1-8861-406C-5CF3-C09236394AD1}"/>
          </ac:spMkLst>
        </pc:spChg>
        <pc:spChg chg="add del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3" creationId="{34894611-9B9C-4509-9728-8DDEA861EBA1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5" creationId="{883FA2B3-C490-B860-5265-6FA5B4246D93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6" creationId="{7C37582F-FEDE-3A40-ACCA-2885BBADF793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7" creationId="{56DF2BE3-1E9B-7317-2942-F26CFE67FB14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8" creationId="{56B80D9F-57D4-E6C4-A59D-618365E28BFD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9" creationId="{166EC299-16B7-9B50-EA40-4F8B45B592D1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0" creationId="{543D2097-AB10-1A92-69C1-56AC85F19412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1" creationId="{AFB16F99-5349-FC78-F0F2-9D10996C29DE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2" creationId="{3B4D1824-B77B-8E58-1FCA-1AFF230357D5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3" creationId="{9A2361B6-226C-6145-6903-CF61EA23CD50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4" creationId="{E98FF620-60C3-B075-BA08-120AF72D9F34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37" creationId="{2DABA30D-B28D-7AA1-F1D0-81D45B34B1FA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8" creationId="{FD58F853-121C-1BEC-6C91-659DF3AD5D8E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9" creationId="{A82F74BA-5D67-6A40-98A1-B41B4B075BF5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0" creationId="{72C6448A-857B-CC82-128C-7D2B0BD8C1C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1" creationId="{52E54702-4231-B987-CE74-86AE7818DA2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2" creationId="{8D0CD405-E833-DE4A-5A23-B49D34DADA6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3" creationId="{150D53F1-548A-77FC-FE4E-4D85BA8CB49C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4" creationId="{E71291D6-2685-8BFD-A5C3-71E0CE8ABFFD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5" creationId="{823A552B-B681-14AF-5F4C-49E7C45D943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7" creationId="{AD4E7FA4-DF18-3CDC-7810-886673474153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8" creationId="{7BC08E45-52A9-5CDD-32E3-178BC079277A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9" creationId="{80171F48-C9DE-10C0-C3E2-ACDD3A0054A1}"/>
          </ac:spMkLst>
        </pc:spChg>
        <pc:spChg chg="add del mod">
          <ac:chgData name="Omar Choudhry" userId="7e802f98-9170-4306-b59f-36dfa75ece39" providerId="ADAL" clId="{5168BE89-7370-E142-9154-405F8AB3B0BB}" dt="2025-02-04T09:15:31.991" v="1971" actId="478"/>
          <ac:spMkLst>
            <pc:docMk/>
            <pc:sldMk cId="1966584470" sldId="284"/>
            <ac:spMk id="4110" creationId="{8AC61EFC-2E60-E8EC-6D40-A57E07D4109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1" creationId="{75A63190-A470-E078-8525-6FCF2688020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2" creationId="{0DDE2CD8-241B-AEC3-36C0-7BDDAD05049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3" creationId="{6275FB1C-AD5F-DB6B-3A15-2E0679C90C5B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4" creationId="{14A7DFC0-C4B7-1734-C2D7-A098F2C428C6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5" creationId="{59A67674-E9B0-308D-957D-DC7EE987D278}"/>
          </ac:spMkLst>
        </pc:spChg>
        <pc:spChg chg="add mod">
          <ac:chgData name="Omar Choudhry" userId="7e802f98-9170-4306-b59f-36dfa75ece39" providerId="ADAL" clId="{5168BE89-7370-E142-9154-405F8AB3B0BB}" dt="2025-02-04T09:41:47.111" v="2220" actId="1036"/>
          <ac:spMkLst>
            <pc:docMk/>
            <pc:sldMk cId="1966584470" sldId="284"/>
            <ac:spMk id="4118" creationId="{DE062570-AC7B-F603-E1DB-45FDD136FB7D}"/>
          </ac:spMkLst>
        </pc:spChg>
        <pc:spChg chg="add mod">
          <ac:chgData name="Omar Choudhry" userId="7e802f98-9170-4306-b59f-36dfa75ece39" providerId="ADAL" clId="{5168BE89-7370-E142-9154-405F8AB3B0BB}" dt="2025-02-04T09:39:06.373" v="2162" actId="1076"/>
          <ac:spMkLst>
            <pc:docMk/>
            <pc:sldMk cId="1966584470" sldId="284"/>
            <ac:spMk id="4119" creationId="{FA66D8A3-FEC5-721A-B215-52311BBA3A0B}"/>
          </ac:spMkLst>
        </pc:spChg>
        <pc:spChg chg="add mod">
          <ac:chgData name="Omar Choudhry" userId="7e802f98-9170-4306-b59f-36dfa75ece39" providerId="ADAL" clId="{5168BE89-7370-E142-9154-405F8AB3B0BB}" dt="2025-02-04T09:41:09.882" v="2212" actId="164"/>
          <ac:spMkLst>
            <pc:docMk/>
            <pc:sldMk cId="1966584470" sldId="284"/>
            <ac:spMk id="4123" creationId="{6F848341-2FEE-44A8-7367-FE2D007E3D87}"/>
          </ac:spMkLst>
        </pc:spChg>
        <pc:grpChg chg="mod">
          <ac:chgData name="Omar Choudhry" userId="7e802f98-9170-4306-b59f-36dfa75ece39" providerId="ADAL" clId="{5168BE89-7370-E142-9154-405F8AB3B0BB}" dt="2025-02-04T09:11:17.021" v="1927" actId="1076"/>
          <ac:grpSpMkLst>
            <pc:docMk/>
            <pc:sldMk cId="1966584470" sldId="284"/>
            <ac:grpSpMk id="48" creationId="{C1112A3D-9E57-2150-316E-50788F52FEEB}"/>
          </ac:grpSpMkLst>
        </pc:grpChg>
        <pc:grpChg chg="add del mod">
          <ac:chgData name="Omar Choudhry" userId="7e802f98-9170-4306-b59f-36dfa75ece39" providerId="ADAL" clId="{5168BE89-7370-E142-9154-405F8AB3B0BB}" dt="2025-02-04T09:16:15.159" v="1982" actId="478"/>
          <ac:grpSpMkLst>
            <pc:docMk/>
            <pc:sldMk cId="1966584470" sldId="284"/>
            <ac:grpSpMk id="4107" creationId="{10700120-217F-2575-C663-C71E65C008B4}"/>
          </ac:grpSpMkLst>
        </pc:grpChg>
        <pc:grpChg chg="add del mod">
          <ac:chgData name="Omar Choudhry" userId="7e802f98-9170-4306-b59f-36dfa75ece39" providerId="ADAL" clId="{5168BE89-7370-E142-9154-405F8AB3B0BB}" dt="2025-02-04T09:41:10.331" v="2213" actId="478"/>
          <ac:grpSpMkLst>
            <pc:docMk/>
            <pc:sldMk cId="1966584470" sldId="284"/>
            <ac:grpSpMk id="4124" creationId="{EAD86E54-E460-E243-9BD6-AAA95AE0C6C3}"/>
          </ac:grpSpMkLst>
        </pc:grpChg>
        <pc:picChg chg="add del mod">
          <ac:chgData name="Omar Choudhry" userId="7e802f98-9170-4306-b59f-36dfa75ece39" providerId="ADAL" clId="{5168BE89-7370-E142-9154-405F8AB3B0BB}" dt="2025-02-04T09:02:35.562" v="1800" actId="478"/>
          <ac:picMkLst>
            <pc:docMk/>
            <pc:sldMk cId="1966584470" sldId="284"/>
            <ac:picMk id="3" creationId="{0F09D47C-4803-0326-E0F4-B2F2F11A4A9B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5" creationId="{E1276F52-A54A-F57E-DEC9-FBF57EFC7CD6}"/>
          </ac:picMkLst>
        </pc:picChg>
        <pc:picChg chg="add del mod">
          <ac:chgData name="Omar Choudhry" userId="7e802f98-9170-4306-b59f-36dfa75ece39" providerId="ADAL" clId="{5168BE89-7370-E142-9154-405F8AB3B0BB}" dt="2025-02-04T09:06:49.118" v="1849" actId="478"/>
          <ac:picMkLst>
            <pc:docMk/>
            <pc:sldMk cId="1966584470" sldId="284"/>
            <ac:picMk id="6" creationId="{78D4E71A-1B23-C49E-2AC1-304CBA1432E8}"/>
          </ac:picMkLst>
        </pc:picChg>
        <pc:picChg chg="add mod">
          <ac:chgData name="Omar Choudhry" userId="7e802f98-9170-4306-b59f-36dfa75ece39" providerId="ADAL" clId="{5168BE89-7370-E142-9154-405F8AB3B0BB}" dt="2025-02-04T09:09:58.251" v="1890" actId="1076"/>
          <ac:picMkLst>
            <pc:docMk/>
            <pc:sldMk cId="1966584470" sldId="284"/>
            <ac:picMk id="10" creationId="{B24A1C7B-09C2-4E8D-237A-29A35B36D770}"/>
          </ac:picMkLst>
        </pc:picChg>
        <pc:picChg chg="add mod">
          <ac:chgData name="Omar Choudhry" userId="7e802f98-9170-4306-b59f-36dfa75ece39" providerId="ADAL" clId="{5168BE89-7370-E142-9154-405F8AB3B0BB}" dt="2025-02-04T09:14:23.312" v="1947" actId="1076"/>
          <ac:picMkLst>
            <pc:docMk/>
            <pc:sldMk cId="1966584470" sldId="284"/>
            <ac:picMk id="55" creationId="{40A770B7-D78B-16B4-4072-82558CDB8341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6" creationId="{09064F9A-9E30-0483-9B2A-00BBEC0D5288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57" creationId="{65566ACF-FE33-ECB5-DE7C-0B786704D849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58" creationId="{FBC4E8B0-AF7B-6816-D6C9-036660AC582A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9" creationId="{1CB9CB7B-F7CA-6339-ACE6-3ECADCF6D360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60" creationId="{73D6BD53-45A2-3A1D-F24F-5501F212C559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61" creationId="{38434A0D-E349-8C4B-9277-AC716AB69692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62" creationId="{BC9747D7-33E0-9CB3-16B3-63C6B8509FA1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63" creationId="{71D3DAB3-4CE5-465B-BE3E-61A4805C4B4B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4096" creationId="{BBCDD8C1-BAED-BACE-26E4-2514E84651D7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097" creationId="{0134D386-856E-BA6D-8815-1D48EDB71BD7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099" creationId="{D5314413-29C1-8D6B-747E-1B8810F0144D}"/>
          </ac:picMkLst>
        </pc:picChg>
        <pc:picChg chg="mod">
          <ac:chgData name="Omar Choudhry" userId="7e802f98-9170-4306-b59f-36dfa75ece39" providerId="ADAL" clId="{5168BE89-7370-E142-9154-405F8AB3B0BB}" dt="2025-02-04T08:43:24.612" v="1461"/>
          <ac:picMkLst>
            <pc:docMk/>
            <pc:sldMk cId="1966584470" sldId="284"/>
            <ac:picMk id="4100" creationId="{35C574CC-8473-3950-3A4D-F35A6A1232D8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1" creationId="{49B9D027-5767-BFA0-DE48-D94C1BE2F00A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3" creationId="{30DDD37C-F2C9-9153-87BF-D08B14998B99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5" creationId="{696B41A6-9FD4-530F-3F2B-A4E80E0A3530}"/>
          </ac:picMkLst>
        </pc:picChg>
        <pc:picChg chg="add mod modCrop">
          <ac:chgData name="Omar Choudhry" userId="7e802f98-9170-4306-b59f-36dfa75ece39" providerId="ADAL" clId="{5168BE89-7370-E142-9154-405F8AB3B0BB}" dt="2025-02-04T09:41:09.882" v="2212" actId="164"/>
          <ac:picMkLst>
            <pc:docMk/>
            <pc:sldMk cId="1966584470" sldId="284"/>
            <ac:picMk id="4122" creationId="{501A1D1B-1655-D1A1-315C-E848D7E24715}"/>
          </ac:picMkLst>
        </pc:picChg>
        <pc:picChg chg="add del mod">
          <ac:chgData name="Omar Choudhry" userId="7e802f98-9170-4306-b59f-36dfa75ece39" providerId="ADAL" clId="{5168BE89-7370-E142-9154-405F8AB3B0BB}" dt="2025-02-04T09:04:13.070" v="1815" actId="478"/>
          <ac:picMkLst>
            <pc:docMk/>
            <pc:sldMk cId="1966584470" sldId="284"/>
            <ac:picMk id="10242" creationId="{5DE63056-4767-B49C-E59B-E1E6169CA0A4}"/>
          </ac:picMkLst>
        </pc:picChg>
        <pc:picChg chg="add del mod">
          <ac:chgData name="Omar Choudhry" userId="7e802f98-9170-4306-b59f-36dfa75ece39" providerId="ADAL" clId="{5168BE89-7370-E142-9154-405F8AB3B0BB}" dt="2025-02-04T09:05:51.191" v="1837" actId="478"/>
          <ac:picMkLst>
            <pc:docMk/>
            <pc:sldMk cId="1966584470" sldId="284"/>
            <ac:picMk id="10244" creationId="{067F68BE-D254-DC43-051F-82197C0D81C1}"/>
          </ac:picMkLst>
        </pc:picChg>
        <pc:picChg chg="add del mod">
          <ac:chgData name="Omar Choudhry" userId="7e802f98-9170-4306-b59f-36dfa75ece39" providerId="ADAL" clId="{5168BE89-7370-E142-9154-405F8AB3B0BB}" dt="2025-02-04T09:05:51.191" v="1837" actId="478"/>
          <ac:picMkLst>
            <pc:docMk/>
            <pc:sldMk cId="1966584470" sldId="284"/>
            <ac:picMk id="10246" creationId="{D15755E8-691F-1024-50BC-6FBEC18B2306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48" creationId="{F85E0281-E9D6-C358-48B5-0611623D4E39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50" creationId="{62D8C734-217E-193F-9652-3C6C948B1396}"/>
          </ac:picMkLst>
        </pc:picChg>
        <pc:picChg chg="add mod">
          <ac:chgData name="Omar Choudhry" userId="7e802f98-9170-4306-b59f-36dfa75ece39" providerId="ADAL" clId="{5168BE89-7370-E142-9154-405F8AB3B0BB}" dt="2025-02-04T09:14:21.385" v="1945" actId="14100"/>
          <ac:picMkLst>
            <pc:docMk/>
            <pc:sldMk cId="1966584470" sldId="284"/>
            <ac:picMk id="10252" creationId="{6A7999CA-50B6-B333-4948-85835C84978B}"/>
          </ac:picMkLst>
        </pc:pic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8" creationId="{E082D680-55B8-217D-9C6F-6CE454B37B37}"/>
          </ac:cxnSpMkLst>
        </pc:cxn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9" creationId="{49AB5BCD-8768-F68E-6842-3152BE4F94F9}"/>
          </ac:cxnSpMkLst>
        </pc:cxnChg>
        <pc:cxnChg chg="add mod">
          <ac:chgData name="Omar Choudhry" userId="7e802f98-9170-4306-b59f-36dfa75ece39" providerId="ADAL" clId="{5168BE89-7370-E142-9154-405F8AB3B0BB}" dt="2025-02-04T09:11:57.043" v="1937" actId="14100"/>
          <ac:cxnSpMkLst>
            <pc:docMk/>
            <pc:sldMk cId="1966584470" sldId="284"/>
            <ac:cxnSpMk id="50" creationId="{0247D3CF-2D2F-CFCE-A03F-0D31C30CB087}"/>
          </ac:cxnSpMkLst>
        </pc:cxnChg>
        <pc:cxnChg chg="add mod">
          <ac:chgData name="Omar Choudhry" userId="7e802f98-9170-4306-b59f-36dfa75ece39" providerId="ADAL" clId="{5168BE89-7370-E142-9154-405F8AB3B0BB}" dt="2025-02-04T09:16:40.947" v="1988" actId="1076"/>
          <ac:cxnSpMkLst>
            <pc:docMk/>
            <pc:sldMk cId="1966584470" sldId="284"/>
            <ac:cxnSpMk id="4117" creationId="{66A4FC5B-C418-E08C-AC89-F792A4D0E9BA}"/>
          </ac:cxnSpMkLst>
        </pc:cxnChg>
        <pc:cxnChg chg="add mod">
          <ac:chgData name="Omar Choudhry" userId="7e802f98-9170-4306-b59f-36dfa75ece39" providerId="ADAL" clId="{5168BE89-7370-E142-9154-405F8AB3B0BB}" dt="2025-02-04T09:37:11.205" v="2135" actId="1076"/>
          <ac:cxnSpMkLst>
            <pc:docMk/>
            <pc:sldMk cId="1966584470" sldId="284"/>
            <ac:cxnSpMk id="4120" creationId="{83D55481-8113-E63C-0E2C-E4225302C964}"/>
          </ac:cxnSpMkLst>
        </pc:cxnChg>
      </pc:sldChg>
      <pc:sldChg chg="add del">
        <pc:chgData name="Omar Choudhry" userId="7e802f98-9170-4306-b59f-36dfa75ece39" providerId="ADAL" clId="{5168BE89-7370-E142-9154-405F8AB3B0BB}" dt="2025-02-04T08:42:51.934" v="1450" actId="2696"/>
        <pc:sldMkLst>
          <pc:docMk/>
          <pc:sldMk cId="3709608801" sldId="284"/>
        </pc:sldMkLst>
      </pc:sldChg>
      <pc:sldChg chg="addSp delSp modSp add mod delAnim modAnim">
        <pc:chgData name="Omar Choudhry" userId="7e802f98-9170-4306-b59f-36dfa75ece39" providerId="ADAL" clId="{5168BE89-7370-E142-9154-405F8AB3B0BB}" dt="2025-02-04T09:28:35.738" v="2022"/>
        <pc:sldMkLst>
          <pc:docMk/>
          <pc:sldMk cId="1595997256" sldId="285"/>
        </pc:sldMkLst>
        <pc:spChg chg="add del">
          <ac:chgData name="Omar Choudhry" userId="7e802f98-9170-4306-b59f-36dfa75ece39" providerId="ADAL" clId="{5168BE89-7370-E142-9154-405F8AB3B0BB}" dt="2025-02-04T09:23:43.780" v="2004" actId="22"/>
          <ac:spMkLst>
            <pc:docMk/>
            <pc:sldMk cId="1595997256" sldId="285"/>
            <ac:spMk id="6" creationId="{DCCFFB28-F03E-E08A-1314-A1FE40E6D4E3}"/>
          </ac:spMkLst>
        </pc:spChg>
        <pc:picChg chg="add del mod modCrop">
          <ac:chgData name="Omar Choudhry" userId="7e802f98-9170-4306-b59f-36dfa75ece39" providerId="ADAL" clId="{5168BE89-7370-E142-9154-405F8AB3B0BB}" dt="2025-02-04T09:27:53.845" v="2010" actId="478"/>
          <ac:picMkLst>
            <pc:docMk/>
            <pc:sldMk cId="1595997256" sldId="285"/>
            <ac:picMk id="3" creationId="{4F4CC04B-A922-982C-2020-93F4FABB3DD0}"/>
          </ac:picMkLst>
        </pc:picChg>
        <pc:picChg chg="add del mod">
          <ac:chgData name="Omar Choudhry" userId="7e802f98-9170-4306-b59f-36dfa75ece39" providerId="ADAL" clId="{5168BE89-7370-E142-9154-405F8AB3B0BB}" dt="2025-02-04T09:27:52.881" v="2009" actId="478"/>
          <ac:picMkLst>
            <pc:docMk/>
            <pc:sldMk cId="1595997256" sldId="285"/>
            <ac:picMk id="8" creationId="{F10BAAB7-A6E1-342B-7C5D-5CEAACACF0EE}"/>
          </ac:picMkLst>
        </pc:picChg>
        <pc:picChg chg="add del mod">
          <ac:chgData name="Omar Choudhry" userId="7e802f98-9170-4306-b59f-36dfa75ece39" providerId="ADAL" clId="{5168BE89-7370-E142-9154-405F8AB3B0BB}" dt="2025-02-04T09:28:00.925" v="2015" actId="478"/>
          <ac:picMkLst>
            <pc:docMk/>
            <pc:sldMk cId="1595997256" sldId="285"/>
            <ac:picMk id="9" creationId="{83BB35DF-DDA2-FF27-29AC-0E2162CA2359}"/>
          </ac:picMkLst>
        </pc:picChg>
        <pc:picChg chg="add mod">
          <ac:chgData name="Omar Choudhry" userId="7e802f98-9170-4306-b59f-36dfa75ece39" providerId="ADAL" clId="{5168BE89-7370-E142-9154-405F8AB3B0BB}" dt="2025-02-04T09:28:22.555" v="2020" actId="1076"/>
          <ac:picMkLst>
            <pc:docMk/>
            <pc:sldMk cId="1595997256" sldId="285"/>
            <ac:picMk id="10" creationId="{DF3B6EF1-2A1C-FBCC-A24C-B30E5835C1E4}"/>
          </ac:picMkLst>
        </pc:picChg>
        <pc:picChg chg="mod">
          <ac:chgData name="Omar Choudhry" userId="7e802f98-9170-4306-b59f-36dfa75ece39" providerId="ADAL" clId="{5168BE89-7370-E142-9154-405F8AB3B0BB}" dt="2025-02-04T08:43:20.553" v="1460"/>
          <ac:picMkLst>
            <pc:docMk/>
            <pc:sldMk cId="1595997256" sldId="285"/>
            <ac:picMk id="4102" creationId="{9BB1170A-DBCE-B3CE-224D-188D8C72930C}"/>
          </ac:picMkLst>
        </pc:picChg>
        <pc:picChg chg="add del mod">
          <ac:chgData name="Omar Choudhry" userId="7e802f98-9170-4306-b59f-36dfa75ece39" providerId="ADAL" clId="{5168BE89-7370-E142-9154-405F8AB3B0BB}" dt="2025-02-04T09:23:38.395" v="2000" actId="478"/>
          <ac:picMkLst>
            <pc:docMk/>
            <pc:sldMk cId="1595997256" sldId="285"/>
            <ac:picMk id="11266" creationId="{9ACDF02C-53B5-F8FB-2D22-1C4E08CDA96E}"/>
          </ac:picMkLst>
        </pc:picChg>
      </pc:sldChg>
      <pc:sldChg chg="add del">
        <pc:chgData name="Omar Choudhry" userId="7e802f98-9170-4306-b59f-36dfa75ece39" providerId="ADAL" clId="{5168BE89-7370-E142-9154-405F8AB3B0BB}" dt="2025-02-04T08:42:51.933" v="1449" actId="2696"/>
        <pc:sldMkLst>
          <pc:docMk/>
          <pc:sldMk cId="2482400363" sldId="285"/>
        </pc:sldMkLst>
      </pc:sldChg>
      <pc:sldChg chg="add del">
        <pc:chgData name="Omar Choudhry" userId="7e802f98-9170-4306-b59f-36dfa75ece39" providerId="ADAL" clId="{5168BE89-7370-E142-9154-405F8AB3B0BB}" dt="2025-02-04T08:42:51.934" v="1451" actId="2696"/>
        <pc:sldMkLst>
          <pc:docMk/>
          <pc:sldMk cId="1797613062" sldId="286"/>
        </pc:sldMkLst>
      </pc:sldChg>
      <pc:sldChg chg="addSp delSp modSp add modAnim">
        <pc:chgData name="Omar Choudhry" userId="7e802f98-9170-4306-b59f-36dfa75ece39" providerId="ADAL" clId="{5168BE89-7370-E142-9154-405F8AB3B0BB}" dt="2025-02-04T10:05:21.731" v="2286" actId="1076"/>
        <pc:sldMkLst>
          <pc:docMk/>
          <pc:sldMk cId="3038625166" sldId="286"/>
        </pc:sldMkLst>
        <pc:picChg chg="mod">
          <ac:chgData name="Omar Choudhry" userId="7e802f98-9170-4306-b59f-36dfa75ece39" providerId="ADAL" clId="{5168BE89-7370-E142-9154-405F8AB3B0BB}" dt="2025-02-04T08:43:14.972" v="1459"/>
          <ac:picMkLst>
            <pc:docMk/>
            <pc:sldMk cId="3038625166" sldId="286"/>
            <ac:picMk id="4104" creationId="{C0A7793D-6416-85F0-1323-686240066A5D}"/>
          </ac:picMkLst>
        </pc:picChg>
        <pc:picChg chg="add mod">
          <ac:chgData name="Omar Choudhry" userId="7e802f98-9170-4306-b59f-36dfa75ece39" providerId="ADAL" clId="{5168BE89-7370-E142-9154-405F8AB3B0BB}" dt="2025-02-04T10:05:21.731" v="2286" actId="1076"/>
          <ac:picMkLst>
            <pc:docMk/>
            <pc:sldMk cId="3038625166" sldId="286"/>
            <ac:picMk id="12290" creationId="{769EF2B9-9334-9E46-6BF5-DD8F6332624E}"/>
          </ac:picMkLst>
        </pc:picChg>
        <pc:picChg chg="add del mod">
          <ac:chgData name="Omar Choudhry" userId="7e802f98-9170-4306-b59f-36dfa75ece39" providerId="ADAL" clId="{5168BE89-7370-E142-9154-405F8AB3B0BB}" dt="2025-02-04T09:44:35.713" v="2232" actId="21"/>
          <ac:picMkLst>
            <pc:docMk/>
            <pc:sldMk cId="3038625166" sldId="286"/>
            <ac:picMk id="12292" creationId="{158C7201-B591-4311-24D0-3CA0281A5C35}"/>
          </ac:picMkLst>
        </pc:picChg>
      </pc:sldChg>
      <pc:sldChg chg="add del">
        <pc:chgData name="Omar Choudhry" userId="7e802f98-9170-4306-b59f-36dfa75ece39" providerId="ADAL" clId="{5168BE89-7370-E142-9154-405F8AB3B0BB}" dt="2025-02-04T08:42:51.932" v="1448" actId="2696"/>
        <pc:sldMkLst>
          <pc:docMk/>
          <pc:sldMk cId="524366043" sldId="287"/>
        </pc:sldMkLst>
      </pc:sldChg>
      <pc:sldChg chg="addSp modSp add mod modAnim">
        <pc:chgData name="Omar Choudhry" userId="7e802f98-9170-4306-b59f-36dfa75ece39" providerId="ADAL" clId="{5168BE89-7370-E142-9154-405F8AB3B0BB}" dt="2025-02-04T09:34:26.230" v="2066"/>
        <pc:sldMkLst>
          <pc:docMk/>
          <pc:sldMk cId="2129059229" sldId="287"/>
        </pc:sldMkLst>
        <pc:spChg chg="add mod">
          <ac:chgData name="Omar Choudhry" userId="7e802f98-9170-4306-b59f-36dfa75ece39" providerId="ADAL" clId="{5168BE89-7370-E142-9154-405F8AB3B0BB}" dt="2025-02-04T09:34:17.527" v="2064" actId="14100"/>
          <ac:spMkLst>
            <pc:docMk/>
            <pc:sldMk cId="2129059229" sldId="287"/>
            <ac:spMk id="3" creationId="{9046BC98-CCB2-A1B1-63DB-7DC85E957D9B}"/>
          </ac:spMkLst>
        </pc:spChg>
        <pc:spChg chg="add mod">
          <ac:chgData name="Omar Choudhry" userId="7e802f98-9170-4306-b59f-36dfa75ece39" providerId="ADAL" clId="{5168BE89-7370-E142-9154-405F8AB3B0BB}" dt="2025-02-04T09:34:20.923" v="2065" actId="1076"/>
          <ac:spMkLst>
            <pc:docMk/>
            <pc:sldMk cId="2129059229" sldId="287"/>
            <ac:spMk id="5" creationId="{3624C1A0-5F3C-B7D1-2B83-4EC2065DAFD4}"/>
          </ac:spMkLst>
        </pc:spChg>
        <pc:picChg chg="mod">
          <ac:chgData name="Omar Choudhry" userId="7e802f98-9170-4306-b59f-36dfa75ece39" providerId="ADAL" clId="{5168BE89-7370-E142-9154-405F8AB3B0BB}" dt="2025-02-04T08:43:11.844" v="1458"/>
          <ac:picMkLst>
            <pc:docMk/>
            <pc:sldMk cId="2129059229" sldId="287"/>
            <ac:picMk id="4106" creationId="{E6ABD2B5-3484-027B-C50A-41D49EFE88AD}"/>
          </ac:picMkLst>
        </pc:picChg>
        <pc:picChg chg="add mod">
          <ac:chgData name="Omar Choudhry" userId="7e802f98-9170-4306-b59f-36dfa75ece39" providerId="ADAL" clId="{5168BE89-7370-E142-9154-405F8AB3B0BB}" dt="2025-02-04T09:31:38.666" v="2034" actId="1076"/>
          <ac:picMkLst>
            <pc:docMk/>
            <pc:sldMk cId="2129059229" sldId="287"/>
            <ac:picMk id="13314" creationId="{D0C06027-4ABC-ACBB-99FD-DFF2DBA6B1E3}"/>
          </ac:picMkLst>
        </pc:picChg>
        <pc:picChg chg="add mod">
          <ac:chgData name="Omar Choudhry" userId="7e802f98-9170-4306-b59f-36dfa75ece39" providerId="ADAL" clId="{5168BE89-7370-E142-9154-405F8AB3B0BB}" dt="2025-02-04T09:31:55.961" v="2041" actId="1076"/>
          <ac:picMkLst>
            <pc:docMk/>
            <pc:sldMk cId="2129059229" sldId="287"/>
            <ac:picMk id="13316" creationId="{E42EEC80-E5B3-2D0A-7B49-06D6699B42C3}"/>
          </ac:picMkLst>
        </pc:picChg>
        <pc:picChg chg="add mod">
          <ac:chgData name="Omar Choudhry" userId="7e802f98-9170-4306-b59f-36dfa75ece39" providerId="ADAL" clId="{5168BE89-7370-E142-9154-405F8AB3B0BB}" dt="2025-02-04T09:32:47.828" v="2045" actId="1076"/>
          <ac:picMkLst>
            <pc:docMk/>
            <pc:sldMk cId="2129059229" sldId="287"/>
            <ac:picMk id="13318" creationId="{67B128B2-DF0E-5DAE-9048-617CE25C1612}"/>
          </ac:picMkLst>
        </pc:picChg>
      </pc:sldChg>
      <pc:sldChg chg="delSp modSp add del mod modAnim">
        <pc:chgData name="Omar Choudhry" userId="7e802f98-9170-4306-b59f-36dfa75ece39" providerId="ADAL" clId="{5168BE89-7370-E142-9154-405F8AB3B0BB}" dt="2025-02-04T08:59:23.622" v="1793" actId="2696"/>
        <pc:sldMkLst>
          <pc:docMk/>
          <pc:sldMk cId="2174906280" sldId="288"/>
        </pc:sldMkLst>
        <pc:spChg chg="mod">
          <ac:chgData name="Omar Choudhry" userId="7e802f98-9170-4306-b59f-36dfa75ece39" providerId="ADAL" clId="{5168BE89-7370-E142-9154-405F8AB3B0BB}" dt="2025-02-04T08:59:21.849" v="1792" actId="20577"/>
          <ac:spMkLst>
            <pc:docMk/>
            <pc:sldMk cId="2174906280" sldId="288"/>
            <ac:spMk id="39" creationId="{90BC5921-3019-016E-3A25-723BE4F2112C}"/>
          </ac:spMkLst>
        </pc:spChg>
        <pc:spChg chg="del mod">
          <ac:chgData name="Omar Choudhry" userId="7e802f98-9170-4306-b59f-36dfa75ece39" providerId="ADAL" clId="{5168BE89-7370-E142-9154-405F8AB3B0BB}" dt="2025-02-04T08:58:58.139" v="1788" actId="478"/>
          <ac:spMkLst>
            <pc:docMk/>
            <pc:sldMk cId="2174906280" sldId="288"/>
            <ac:spMk id="41" creationId="{198F86CB-FF8F-349F-1AAA-1C1E5B345BC1}"/>
          </ac:spMkLst>
        </pc:spChg>
      </pc:sldChg>
      <pc:sldChg chg="addSp delSp modSp add del modAnim">
        <pc:chgData name="Omar Choudhry" userId="7e802f98-9170-4306-b59f-36dfa75ece39" providerId="ADAL" clId="{5168BE89-7370-E142-9154-405F8AB3B0BB}" dt="2025-02-04T09:05:48.719" v="1836" actId="2696"/>
        <pc:sldMkLst>
          <pc:docMk/>
          <pc:sldMk cId="2767397497" sldId="288"/>
        </pc:sldMkLst>
        <pc:picChg chg="del">
          <ac:chgData name="Omar Choudhry" userId="7e802f98-9170-4306-b59f-36dfa75ece39" providerId="ADAL" clId="{5168BE89-7370-E142-9154-405F8AB3B0BB}" dt="2025-02-04T09:05:01.828" v="1828" actId="478"/>
          <ac:picMkLst>
            <pc:docMk/>
            <pc:sldMk cId="2767397497" sldId="288"/>
            <ac:picMk id="10244" creationId="{45AF9F3C-2DB4-993E-6FF3-9BC62C8CC0A5}"/>
          </ac:picMkLst>
        </pc:picChg>
        <pc:picChg chg="del">
          <ac:chgData name="Omar Choudhry" userId="7e802f98-9170-4306-b59f-36dfa75ece39" providerId="ADAL" clId="{5168BE89-7370-E142-9154-405F8AB3B0BB}" dt="2025-02-04T09:05:02.516" v="1829" actId="478"/>
          <ac:picMkLst>
            <pc:docMk/>
            <pc:sldMk cId="2767397497" sldId="288"/>
            <ac:picMk id="10246" creationId="{4D7D579A-E644-505A-E17B-1F4D20B55ECC}"/>
          </ac:picMkLst>
        </pc:picChg>
        <pc:picChg chg="add del mod">
          <ac:chgData name="Omar Choudhry" userId="7e802f98-9170-4306-b59f-36dfa75ece39" providerId="ADAL" clId="{5168BE89-7370-E142-9154-405F8AB3B0BB}" dt="2025-02-04T09:05:46.924" v="1835" actId="478"/>
          <ac:picMkLst>
            <pc:docMk/>
            <pc:sldMk cId="2767397497" sldId="288"/>
            <ac:picMk id="15362" creationId="{17D78A82-AF5B-379A-F3EF-4790AE7BD946}"/>
          </ac:picMkLst>
        </pc:picChg>
      </pc:sldChg>
      <pc:sldChg chg="addSp delSp modSp add mod">
        <pc:chgData name="Omar Choudhry" userId="7e802f98-9170-4306-b59f-36dfa75ece39" providerId="ADAL" clId="{5168BE89-7370-E142-9154-405F8AB3B0BB}" dt="2025-02-04T09:29:08.711" v="2029"/>
        <pc:sldMkLst>
          <pc:docMk/>
          <pc:sldMk cId="3568516783" sldId="288"/>
        </pc:sldMkLst>
        <pc:picChg chg="add mod">
          <ac:chgData name="Omar Choudhry" userId="7e802f98-9170-4306-b59f-36dfa75ece39" providerId="ADAL" clId="{5168BE89-7370-E142-9154-405F8AB3B0BB}" dt="2025-02-04T09:29:08.711" v="2029"/>
          <ac:picMkLst>
            <pc:docMk/>
            <pc:sldMk cId="3568516783" sldId="288"/>
            <ac:picMk id="3" creationId="{CABF9676-48C8-F3C9-E9D0-3BC6848DD298}"/>
          </ac:picMkLst>
        </pc:picChg>
        <pc:picChg chg="del">
          <ac:chgData name="Omar Choudhry" userId="7e802f98-9170-4306-b59f-36dfa75ece39" providerId="ADAL" clId="{5168BE89-7370-E142-9154-405F8AB3B0BB}" dt="2025-02-04T09:29:00.498" v="2024" actId="21"/>
          <ac:picMkLst>
            <pc:docMk/>
            <pc:sldMk cId="3568516783" sldId="288"/>
            <ac:picMk id="9" creationId="{7E1CAD01-156E-A662-5D09-C29E5DE58117}"/>
          </ac:picMkLst>
        </pc:picChg>
      </pc:sldChg>
      <pc:sldChg chg="add del">
        <pc:chgData name="Omar Choudhry" userId="7e802f98-9170-4306-b59f-36dfa75ece39" providerId="ADAL" clId="{5168BE89-7370-E142-9154-405F8AB3B0BB}" dt="2025-02-04T09:05:03.960" v="1831"/>
        <pc:sldMkLst>
          <pc:docMk/>
          <pc:sldMk cId="2112624303" sldId="289"/>
        </pc:sldMkLst>
      </pc:sldChg>
      <pc:sldChg chg="addSp delSp modSp add modAnim">
        <pc:chgData name="Omar Choudhry" userId="7e802f98-9170-4306-b59f-36dfa75ece39" providerId="ADAL" clId="{5168BE89-7370-E142-9154-405F8AB3B0BB}" dt="2025-02-04T09:45:10.425" v="2243" actId="1076"/>
        <pc:sldMkLst>
          <pc:docMk/>
          <pc:sldMk cId="2684698210" sldId="289"/>
        </pc:sldMkLst>
        <pc:picChg chg="del">
          <ac:chgData name="Omar Choudhry" userId="7e802f98-9170-4306-b59f-36dfa75ece39" providerId="ADAL" clId="{5168BE89-7370-E142-9154-405F8AB3B0BB}" dt="2025-02-04T09:44:52.659" v="2238" actId="478"/>
          <ac:picMkLst>
            <pc:docMk/>
            <pc:sldMk cId="2684698210" sldId="289"/>
            <ac:picMk id="12290" creationId="{7A8D4C57-BDF5-73F2-0F34-D420F3147E72}"/>
          </ac:picMkLst>
        </pc:picChg>
        <pc:picChg chg="add mod">
          <ac:chgData name="Omar Choudhry" userId="7e802f98-9170-4306-b59f-36dfa75ece39" providerId="ADAL" clId="{5168BE89-7370-E142-9154-405F8AB3B0BB}" dt="2025-02-04T09:45:10.425" v="2243" actId="1076"/>
          <ac:picMkLst>
            <pc:docMk/>
            <pc:sldMk cId="2684698210" sldId="289"/>
            <ac:picMk id="19458" creationId="{D46A4ECD-0082-AB96-4FB9-ADDA0021A3F7}"/>
          </ac:picMkLst>
        </pc:picChg>
      </pc:sldChg>
      <pc:sldChg chg="addSp modSp add del mod">
        <pc:chgData name="Omar Choudhry" userId="7e802f98-9170-4306-b59f-36dfa75ece39" providerId="ADAL" clId="{5168BE89-7370-E142-9154-405F8AB3B0BB}" dt="2025-02-04T09:29:08.285" v="2028" actId="2696"/>
        <pc:sldMkLst>
          <pc:docMk/>
          <pc:sldMk cId="3544936462" sldId="289"/>
        </pc:sldMkLst>
        <pc:picChg chg="add mod">
          <ac:chgData name="Omar Choudhry" userId="7e802f98-9170-4306-b59f-36dfa75ece39" providerId="ADAL" clId="{5168BE89-7370-E142-9154-405F8AB3B0BB}" dt="2025-02-04T09:29:05.979" v="2027" actId="14100"/>
          <ac:picMkLst>
            <pc:docMk/>
            <pc:sldMk cId="3544936462" sldId="289"/>
            <ac:picMk id="3" creationId="{D2ABD874-9505-7CF6-EB9D-3706A5DDA072}"/>
          </ac:picMkLst>
        </pc:picChg>
      </pc:sldChg>
      <pc:sldChg chg="add del">
        <pc:chgData name="Omar Choudhry" userId="7e802f98-9170-4306-b59f-36dfa75ece39" providerId="ADAL" clId="{5168BE89-7370-E142-9154-405F8AB3B0BB}" dt="2025-02-04T09:44:55.685" v="2240"/>
        <pc:sldMkLst>
          <pc:docMk/>
          <pc:sldMk cId="810008504" sldId="290"/>
        </pc:sldMkLst>
      </pc:sldChg>
      <pc:sldChg chg="addSp delSp modSp add">
        <pc:chgData name="Omar Choudhry" userId="7e802f98-9170-4306-b59f-36dfa75ece39" providerId="ADAL" clId="{5168BE89-7370-E142-9154-405F8AB3B0BB}" dt="2025-02-04T09:45:51.833" v="2249" actId="1076"/>
        <pc:sldMkLst>
          <pc:docMk/>
          <pc:sldMk cId="1914636794" sldId="290"/>
        </pc:sldMkLst>
        <pc:picChg chg="del">
          <ac:chgData name="Omar Choudhry" userId="7e802f98-9170-4306-b59f-36dfa75ece39" providerId="ADAL" clId="{5168BE89-7370-E142-9154-405F8AB3B0BB}" dt="2025-02-04T09:45:44.833" v="2245" actId="478"/>
          <ac:picMkLst>
            <pc:docMk/>
            <pc:sldMk cId="1914636794" sldId="290"/>
            <ac:picMk id="19458" creationId="{42648238-F411-54BD-EB35-891A3F55D1CE}"/>
          </ac:picMkLst>
        </pc:picChg>
        <pc:picChg chg="add mod">
          <ac:chgData name="Omar Choudhry" userId="7e802f98-9170-4306-b59f-36dfa75ece39" providerId="ADAL" clId="{5168BE89-7370-E142-9154-405F8AB3B0BB}" dt="2025-02-04T09:45:51.833" v="2249" actId="1076"/>
          <ac:picMkLst>
            <pc:docMk/>
            <pc:sldMk cId="1914636794" sldId="290"/>
            <ac:picMk id="22530" creationId="{C8537136-29F8-C6DD-480F-313076E43779}"/>
          </ac:picMkLst>
        </pc:picChg>
      </pc:sldChg>
      <pc:sldChg chg="addSp delSp modSp add del mod ord modShow">
        <pc:chgData name="Omar Choudhry" userId="7e802f98-9170-4306-b59f-36dfa75ece39" providerId="ADAL" clId="{5168BE89-7370-E142-9154-405F8AB3B0BB}" dt="2025-02-04T10:06:05.315" v="2290" actId="729"/>
        <pc:sldMkLst>
          <pc:docMk/>
          <pc:sldMk cId="1856221064" sldId="291"/>
        </pc:sldMkLst>
        <pc:picChg chg="add mod">
          <ac:chgData name="Omar Choudhry" userId="7e802f98-9170-4306-b59f-36dfa75ece39" providerId="ADAL" clId="{5168BE89-7370-E142-9154-405F8AB3B0BB}" dt="2025-02-04T09:48:22.974" v="2266" actId="1076"/>
          <ac:picMkLst>
            <pc:docMk/>
            <pc:sldMk cId="1856221064" sldId="291"/>
            <ac:picMk id="3" creationId="{18665149-EF73-CBBA-1E8E-EE3094398260}"/>
          </ac:picMkLst>
        </pc:picChg>
        <pc:picChg chg="del">
          <ac:chgData name="Omar Choudhry" userId="7e802f98-9170-4306-b59f-36dfa75ece39" providerId="ADAL" clId="{5168BE89-7370-E142-9154-405F8AB3B0BB}" dt="2025-02-04T09:47:09.663" v="2251" actId="478"/>
          <ac:picMkLst>
            <pc:docMk/>
            <pc:sldMk cId="1856221064" sldId="291"/>
            <ac:picMk id="22530" creationId="{FEE9F03D-6F68-02C4-50EA-6EF42F117092}"/>
          </ac:picMkLst>
        </pc:picChg>
        <pc:picChg chg="add mod">
          <ac:chgData name="Omar Choudhry" userId="7e802f98-9170-4306-b59f-36dfa75ece39" providerId="ADAL" clId="{5168BE89-7370-E142-9154-405F8AB3B0BB}" dt="2025-02-04T09:47:34.417" v="2261" actId="1076"/>
          <ac:picMkLst>
            <pc:docMk/>
            <pc:sldMk cId="1856221064" sldId="291"/>
            <ac:picMk id="24578" creationId="{63589EF6-A8C0-76D9-35B2-0F39599875BB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2.551" v="2279" actId="20578"/>
        <pc:sldMkLst>
          <pc:docMk/>
          <pc:sldMk cId="3228929695" sldId="292"/>
        </pc:sldMkLst>
        <pc:picChg chg="del">
          <ac:chgData name="Omar Choudhry" userId="7e802f98-9170-4306-b59f-36dfa75ece39" providerId="ADAL" clId="{5168BE89-7370-E142-9154-405F8AB3B0BB}" dt="2025-02-04T09:49:28.957" v="2268" actId="478"/>
          <ac:picMkLst>
            <pc:docMk/>
            <pc:sldMk cId="3228929695" sldId="292"/>
            <ac:picMk id="22530" creationId="{7BEAE0F9-29D4-3525-DFA4-C1AC7A76261E}"/>
          </ac:picMkLst>
        </pc:picChg>
        <pc:picChg chg="add mod">
          <ac:chgData name="Omar Choudhry" userId="7e802f98-9170-4306-b59f-36dfa75ece39" providerId="ADAL" clId="{5168BE89-7370-E142-9154-405F8AB3B0BB}" dt="2025-02-04T09:49:36.668" v="2272" actId="1076"/>
          <ac:picMkLst>
            <pc:docMk/>
            <pc:sldMk cId="3228929695" sldId="292"/>
            <ac:picMk id="26626" creationId="{59330435-1514-C38F-0D9A-370D998E0D24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4.447" v="2280" actId="20578"/>
        <pc:sldMkLst>
          <pc:docMk/>
          <pc:sldMk cId="3066780049" sldId="293"/>
        </pc:sldMkLst>
        <pc:picChg chg="del">
          <ac:chgData name="Omar Choudhry" userId="7e802f98-9170-4306-b59f-36dfa75ece39" providerId="ADAL" clId="{5168BE89-7370-E142-9154-405F8AB3B0BB}" dt="2025-02-04T09:51:26.429" v="2274" actId="478"/>
          <ac:picMkLst>
            <pc:docMk/>
            <pc:sldMk cId="3066780049" sldId="293"/>
            <ac:picMk id="26626" creationId="{C875DC2B-00C1-A0EA-7973-79D3F320DEE4}"/>
          </ac:picMkLst>
        </pc:picChg>
        <pc:picChg chg="add mod">
          <ac:chgData name="Omar Choudhry" userId="7e802f98-9170-4306-b59f-36dfa75ece39" providerId="ADAL" clId="{5168BE89-7370-E142-9154-405F8AB3B0BB}" dt="2025-02-04T09:51:31.782" v="2277" actId="1076"/>
          <ac:picMkLst>
            <pc:docMk/>
            <pc:sldMk cId="3066780049" sldId="293"/>
            <ac:picMk id="28674" creationId="{F919D274-9D1D-AE4E-BF66-B566895F284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22.708" v="3624"/>
        <pc:sldMkLst>
          <pc:docMk/>
          <pc:sldMk cId="3457855775" sldId="294"/>
        </pc:sldMkLst>
        <pc:spChg chg="mod">
          <ac:chgData name="Omar Choudhry" userId="7e802f98-9170-4306-b59f-36dfa75ece39" providerId="ADAL" clId="{5168BE89-7370-E142-9154-405F8AB3B0BB}" dt="2025-02-04T11:05:04.450" v="3619" actId="20577"/>
          <ac:spMkLst>
            <pc:docMk/>
            <pc:sldMk cId="3457855775" sldId="294"/>
            <ac:spMk id="2" creationId="{CB81EECF-0AA2-E9BB-08DD-C4DC32EFA22C}"/>
          </ac:spMkLst>
        </pc:spChg>
        <pc:spChg chg="mod">
          <ac:chgData name="Omar Choudhry" userId="7e802f98-9170-4306-b59f-36dfa75ece39" providerId="ADAL" clId="{5168BE89-7370-E142-9154-405F8AB3B0BB}" dt="2025-02-04T11:03:27.084" v="3598" actId="2711"/>
          <ac:spMkLst>
            <pc:docMk/>
            <pc:sldMk cId="3457855775" sldId="294"/>
            <ac:spMk id="6" creationId="{13FC1026-FF34-F6D9-73EA-39E323978ED1}"/>
          </ac:spMkLst>
        </pc:spChg>
        <pc:grpChg chg="add mod">
          <ac:chgData name="Omar Choudhry" userId="7e802f98-9170-4306-b59f-36dfa75ece39" providerId="ADAL" clId="{5168BE89-7370-E142-9154-405F8AB3B0BB}" dt="2025-02-04T11:03:04.543" v="3596" actId="1036"/>
          <ac:grpSpMkLst>
            <pc:docMk/>
            <pc:sldMk cId="3457855775" sldId="294"/>
            <ac:grpSpMk id="7" creationId="{C0582704-2DC6-5BAE-2029-F59AE3581A0B}"/>
          </ac:grpSpMkLst>
        </pc:grp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3" creationId="{AAE7DC0E-D2E0-82E3-E123-26B663F344E4}"/>
          </ac:picMkLst>
        </pc:pic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5" creationId="{B35B8C6A-CFEA-FC60-4F04-DE12D0D7567B}"/>
          </ac:picMkLst>
        </pc:picChg>
        <pc:picChg chg="add del mod">
          <ac:chgData name="Omar Choudhry" userId="7e802f98-9170-4306-b59f-36dfa75ece39" providerId="ADAL" clId="{5168BE89-7370-E142-9154-405F8AB3B0BB}" dt="2025-02-04T10:41:19.861" v="2952" actId="478"/>
          <ac:picMkLst>
            <pc:docMk/>
            <pc:sldMk cId="3457855775" sldId="294"/>
            <ac:picMk id="29698" creationId="{DAF5A25C-9BE7-15FF-B7D2-E74FA1BA965C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58.054" v="3634" actId="20577"/>
        <pc:sldMkLst>
          <pc:docMk/>
          <pc:sldMk cId="3351733412" sldId="295"/>
        </pc:sldMkLst>
        <pc:spChg chg="mod">
          <ac:chgData name="Omar Choudhry" userId="7e802f98-9170-4306-b59f-36dfa75ece39" providerId="ADAL" clId="{5168BE89-7370-E142-9154-405F8AB3B0BB}" dt="2025-02-04T11:05:58.054" v="3634" actId="20577"/>
          <ac:spMkLst>
            <pc:docMk/>
            <pc:sldMk cId="3351733412" sldId="295"/>
            <ac:spMk id="2" creationId="{B07F4997-F178-7A94-CE22-4ECDCE10DB0C}"/>
          </ac:spMkLst>
        </pc:spChg>
        <pc:spChg chg="add mod">
          <ac:chgData name="Omar Choudhry" userId="7e802f98-9170-4306-b59f-36dfa75ece39" providerId="ADAL" clId="{5168BE89-7370-E142-9154-405F8AB3B0BB}" dt="2025-02-04T10:43:33.469" v="3067" actId="20577"/>
          <ac:spMkLst>
            <pc:docMk/>
            <pc:sldMk cId="3351733412" sldId="295"/>
            <ac:spMk id="3" creationId="{26980814-516E-6C58-B76F-FB75471859F7}"/>
          </ac:spMkLst>
        </pc:spChg>
        <pc:spChg chg="add mod">
          <ac:chgData name="Omar Choudhry" userId="7e802f98-9170-4306-b59f-36dfa75ece39" providerId="ADAL" clId="{5168BE89-7370-E142-9154-405F8AB3B0BB}" dt="2025-02-04T10:43:35.436" v="3068" actId="20577"/>
          <ac:spMkLst>
            <pc:docMk/>
            <pc:sldMk cId="3351733412" sldId="295"/>
            <ac:spMk id="5" creationId="{953081D8-B311-A6A8-6AD6-3334D169D13B}"/>
          </ac:spMkLst>
        </pc:spChg>
        <pc:spChg chg="mod">
          <ac:chgData name="Omar Choudhry" userId="7e802f98-9170-4306-b59f-36dfa75ece39" providerId="ADAL" clId="{5168BE89-7370-E142-9154-405F8AB3B0BB}" dt="2025-02-04T10:42:09.633" v="3010" actId="20577"/>
          <ac:spMkLst>
            <pc:docMk/>
            <pc:sldMk cId="3351733412" sldId="295"/>
            <ac:spMk id="6" creationId="{A052ADD9-C494-6ED2-BBB0-84F2299C5EA3}"/>
          </ac:spMkLst>
        </pc:spChg>
        <pc:spChg chg="add mod">
          <ac:chgData name="Omar Choudhry" userId="7e802f98-9170-4306-b59f-36dfa75ece39" providerId="ADAL" clId="{5168BE89-7370-E142-9154-405F8AB3B0BB}" dt="2025-02-04T10:43:30.725" v="3066" actId="20577"/>
          <ac:spMkLst>
            <pc:docMk/>
            <pc:sldMk cId="3351733412" sldId="295"/>
            <ac:spMk id="7" creationId="{69BB0A7A-5CB6-2FAC-F455-147722CBBBEB}"/>
          </ac:spMkLst>
        </pc:spChg>
        <pc:picChg chg="add mod">
          <ac:chgData name="Omar Choudhry" userId="7e802f98-9170-4306-b59f-36dfa75ece39" providerId="ADAL" clId="{5168BE89-7370-E142-9154-405F8AB3B0BB}" dt="2025-02-04T10:59:03.872" v="3492" actId="732"/>
          <ac:picMkLst>
            <pc:docMk/>
            <pc:sldMk cId="3351733412" sldId="295"/>
            <ac:picMk id="8" creationId="{2B96E8A2-4588-2673-3C9C-5C7F62A5997F}"/>
          </ac:picMkLst>
        </pc:picChg>
        <pc:picChg chg="add mod">
          <ac:chgData name="Omar Choudhry" userId="7e802f98-9170-4306-b59f-36dfa75ece39" providerId="ADAL" clId="{5168BE89-7370-E142-9154-405F8AB3B0BB}" dt="2025-02-04T10:59:00.073" v="3491" actId="732"/>
          <ac:picMkLst>
            <pc:docMk/>
            <pc:sldMk cId="3351733412" sldId="295"/>
            <ac:picMk id="9" creationId="{14BBECD2-6563-A467-E0C8-9BD7F638FF13}"/>
          </ac:picMkLst>
        </pc:picChg>
        <pc:picChg chg="del">
          <ac:chgData name="Omar Choudhry" userId="7e802f98-9170-4306-b59f-36dfa75ece39" providerId="ADAL" clId="{5168BE89-7370-E142-9154-405F8AB3B0BB}" dt="2025-02-04T10:40:43.455" v="2928" actId="478"/>
          <ac:picMkLst>
            <pc:docMk/>
            <pc:sldMk cId="3351733412" sldId="295"/>
            <ac:picMk id="29698" creationId="{FAEDCEF1-1F5E-9192-740B-0A5C9B68B187}"/>
          </ac:picMkLst>
        </pc:picChg>
        <pc:picChg chg="add mod">
          <ac:chgData name="Omar Choudhry" userId="7e802f98-9170-4306-b59f-36dfa75ece39" providerId="ADAL" clId="{5168BE89-7370-E142-9154-405F8AB3B0BB}" dt="2025-02-04T10:59:10.005" v="3494" actId="732"/>
          <ac:picMkLst>
            <pc:docMk/>
            <pc:sldMk cId="3351733412" sldId="295"/>
            <ac:picMk id="31746" creationId="{292A0E51-87C6-5B99-2D74-2296B4A82D11}"/>
          </ac:picMkLst>
        </pc:picChg>
        <pc:picChg chg="add del">
          <ac:chgData name="Omar Choudhry" userId="7e802f98-9170-4306-b59f-36dfa75ece39" providerId="ADAL" clId="{5168BE89-7370-E142-9154-405F8AB3B0BB}" dt="2025-02-04T10:42:37.436" v="3016" actId="478"/>
          <ac:picMkLst>
            <pc:docMk/>
            <pc:sldMk cId="3351733412" sldId="295"/>
            <ac:picMk id="31748" creationId="{88A62499-2FD9-F9DA-C7E5-991230B7EF6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36.144" v="3626" actId="20577"/>
        <pc:sldMkLst>
          <pc:docMk/>
          <pc:sldMk cId="100238376" sldId="296"/>
        </pc:sldMkLst>
        <pc:spChg chg="mod">
          <ac:chgData name="Omar Choudhry" userId="7e802f98-9170-4306-b59f-36dfa75ece39" providerId="ADAL" clId="{5168BE89-7370-E142-9154-405F8AB3B0BB}" dt="2025-02-04T11:05:36.144" v="3626" actId="20577"/>
          <ac:spMkLst>
            <pc:docMk/>
            <pc:sldMk cId="100238376" sldId="296"/>
            <ac:spMk id="2" creationId="{B65796F3-F2F9-98E5-13F3-AA1F283BAC60}"/>
          </ac:spMkLst>
        </pc:spChg>
        <pc:spChg chg="add mod">
          <ac:chgData name="Omar Choudhry" userId="7e802f98-9170-4306-b59f-36dfa75ece39" providerId="ADAL" clId="{5168BE89-7370-E142-9154-405F8AB3B0BB}" dt="2025-02-04T10:54:38.355" v="3456" actId="1076"/>
          <ac:spMkLst>
            <pc:docMk/>
            <pc:sldMk cId="100238376" sldId="296"/>
            <ac:spMk id="3" creationId="{F083B2DC-14A2-803D-29BE-324F647A7422}"/>
          </ac:spMkLst>
        </pc:spChg>
        <pc:spChg chg="add mod">
          <ac:chgData name="Omar Choudhry" userId="7e802f98-9170-4306-b59f-36dfa75ece39" providerId="ADAL" clId="{5168BE89-7370-E142-9154-405F8AB3B0BB}" dt="2025-02-04T10:54:43.128" v="3457" actId="1076"/>
          <ac:spMkLst>
            <pc:docMk/>
            <pc:sldMk cId="100238376" sldId="296"/>
            <ac:spMk id="5" creationId="{989601DF-0F91-516E-32DA-13D6847960E9}"/>
          </ac:spMkLst>
        </pc:spChg>
        <pc:spChg chg="mod">
          <ac:chgData name="Omar Choudhry" userId="7e802f98-9170-4306-b59f-36dfa75ece39" providerId="ADAL" clId="{5168BE89-7370-E142-9154-405F8AB3B0BB}" dt="2025-02-04T10:53:45.074" v="3427" actId="20577"/>
          <ac:spMkLst>
            <pc:docMk/>
            <pc:sldMk cId="100238376" sldId="296"/>
            <ac:spMk id="6" creationId="{24A892BE-3A5E-3FF9-840D-824ECAD5476B}"/>
          </ac:spMkLst>
        </pc:spChg>
        <pc:spChg chg="add del mod">
          <ac:chgData name="Omar Choudhry" userId="7e802f98-9170-4306-b59f-36dfa75ece39" providerId="ADAL" clId="{5168BE89-7370-E142-9154-405F8AB3B0BB}" dt="2025-02-04T10:52:03.056" v="3327" actId="478"/>
          <ac:spMkLst>
            <pc:docMk/>
            <pc:sldMk cId="100238376" sldId="296"/>
            <ac:spMk id="7" creationId="{6A938E9B-1DE7-3969-347F-DD63DBA178F6}"/>
          </ac:spMkLst>
        </pc:spChg>
        <pc:picChg chg="add mod">
          <ac:chgData name="Omar Choudhry" userId="7e802f98-9170-4306-b59f-36dfa75ece39" providerId="ADAL" clId="{5168BE89-7370-E142-9154-405F8AB3B0BB}" dt="2025-02-04T10:56:01.196" v="3468" actId="732"/>
          <ac:picMkLst>
            <pc:docMk/>
            <pc:sldMk cId="100238376" sldId="296"/>
            <ac:picMk id="8" creationId="{C631B38C-BE3B-1196-01EF-671C33944B38}"/>
          </ac:picMkLst>
        </pc:picChg>
        <pc:picChg chg="add mod">
          <ac:chgData name="Omar Choudhry" userId="7e802f98-9170-4306-b59f-36dfa75ece39" providerId="ADAL" clId="{5168BE89-7370-E142-9154-405F8AB3B0BB}" dt="2025-02-04T10:55:57.190" v="3467" actId="732"/>
          <ac:picMkLst>
            <pc:docMk/>
            <pc:sldMk cId="100238376" sldId="296"/>
            <ac:picMk id="9" creationId="{E9A0C432-95BE-1163-22E5-B1DD4D50B14E}"/>
          </ac:picMkLst>
        </pc:picChg>
        <pc:picChg chg="add mod">
          <ac:chgData name="Omar Choudhry" userId="7e802f98-9170-4306-b59f-36dfa75ece39" providerId="ADAL" clId="{5168BE89-7370-E142-9154-405F8AB3B0BB}" dt="2025-02-04T10:55:50.753" v="3465" actId="732"/>
          <ac:picMkLst>
            <pc:docMk/>
            <pc:sldMk cId="100238376" sldId="296"/>
            <ac:picMk id="10" creationId="{7844BE71-6CF7-CF22-767A-E7BDFB5A859B}"/>
          </ac:picMkLst>
        </pc:picChg>
        <pc:picChg chg="del">
          <ac:chgData name="Omar Choudhry" userId="7e802f98-9170-4306-b59f-36dfa75ece39" providerId="ADAL" clId="{5168BE89-7370-E142-9154-405F8AB3B0BB}" dt="2025-02-04T10:41:45.106" v="2989" actId="478"/>
          <ac:picMkLst>
            <pc:docMk/>
            <pc:sldMk cId="100238376" sldId="296"/>
            <ac:picMk id="29698" creationId="{26D4BC31-E0AA-D93B-2738-48E333AD2147}"/>
          </ac:picMkLst>
        </pc:picChg>
        <pc:picChg chg="add del mod">
          <ac:chgData name="Omar Choudhry" userId="7e802f98-9170-4306-b59f-36dfa75ece39" providerId="ADAL" clId="{5168BE89-7370-E142-9154-405F8AB3B0BB}" dt="2025-02-04T10:46:26.720" v="3217" actId="478"/>
          <ac:picMkLst>
            <pc:docMk/>
            <pc:sldMk cId="100238376" sldId="296"/>
            <ac:picMk id="32770" creationId="{A52CC056-52EE-DED3-61E3-2BB85862A065}"/>
          </ac:picMkLst>
        </pc:picChg>
        <pc:picChg chg="add del">
          <ac:chgData name="Omar Choudhry" userId="7e802f98-9170-4306-b59f-36dfa75ece39" providerId="ADAL" clId="{5168BE89-7370-E142-9154-405F8AB3B0BB}" dt="2025-02-04T10:53:47.405" v="3429" actId="21"/>
          <ac:picMkLst>
            <pc:docMk/>
            <pc:sldMk cId="100238376" sldId="296"/>
            <ac:picMk id="32772" creationId="{AC9B7998-BDB6-5641-ED69-75D2B2392021}"/>
          </ac:picMkLst>
        </pc:picChg>
      </pc:sldChg>
      <pc:sldChg chg="modSp add mod ord">
        <pc:chgData name="Omar Choudhry" userId="7e802f98-9170-4306-b59f-36dfa75ece39" providerId="ADAL" clId="{5168BE89-7370-E142-9154-405F8AB3B0BB}" dt="2025-02-04T11:05:28.397" v="3625" actId="20577"/>
        <pc:sldMkLst>
          <pc:docMk/>
          <pc:sldMk cId="370662657" sldId="297"/>
        </pc:sldMkLst>
        <pc:spChg chg="mod">
          <ac:chgData name="Omar Choudhry" userId="7e802f98-9170-4306-b59f-36dfa75ece39" providerId="ADAL" clId="{5168BE89-7370-E142-9154-405F8AB3B0BB}" dt="2025-02-04T11:05:28.397" v="3625" actId="20577"/>
          <ac:spMkLst>
            <pc:docMk/>
            <pc:sldMk cId="370662657" sldId="297"/>
            <ac:spMk id="2" creationId="{DD281054-2AED-92E3-D985-FBF276C6843E}"/>
          </ac:spMkLst>
        </pc:spChg>
        <pc:spChg chg="mod">
          <ac:chgData name="Omar Choudhry" userId="7e802f98-9170-4306-b59f-36dfa75ece39" providerId="ADAL" clId="{5168BE89-7370-E142-9154-405F8AB3B0BB}" dt="2025-02-04T10:41:29.108" v="2960" actId="20577"/>
          <ac:spMkLst>
            <pc:docMk/>
            <pc:sldMk cId="370662657" sldId="297"/>
            <ac:spMk id="6" creationId="{4589E8D6-426D-C2D0-28AC-79F401A924B7}"/>
          </ac:spMkLst>
        </pc:spChg>
        <pc:picChg chg="mod">
          <ac:chgData name="Omar Choudhry" userId="7e802f98-9170-4306-b59f-36dfa75ece39" providerId="ADAL" clId="{5168BE89-7370-E142-9154-405F8AB3B0BB}" dt="2025-02-04T10:42:01.368" v="2998" actId="1076"/>
          <ac:picMkLst>
            <pc:docMk/>
            <pc:sldMk cId="370662657" sldId="297"/>
            <ac:picMk id="29698" creationId="{2FAE2123-5EAC-8E82-755D-BD9A8081513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1:09:34.601" v="3707" actId="20578"/>
        <pc:sldMkLst>
          <pc:docMk/>
          <pc:sldMk cId="1397295053" sldId="298"/>
        </pc:sldMkLst>
        <pc:spChg chg="add del mod">
          <ac:chgData name="Omar Choudhry" userId="7e802f98-9170-4306-b59f-36dfa75ece39" providerId="ADAL" clId="{5168BE89-7370-E142-9154-405F8AB3B0BB}" dt="2025-02-04T11:09:24.010" v="3706" actId="26606"/>
          <ac:spMkLst>
            <pc:docMk/>
            <pc:sldMk cId="1397295053" sldId="298"/>
            <ac:spMk id="3" creationId="{40615FA7-E1C2-3EC5-BDCC-58FCCA6BBA24}"/>
          </ac:spMkLst>
        </pc:spChg>
        <pc:graphicFrameChg chg="add">
          <ac:chgData name="Omar Choudhry" userId="7e802f98-9170-4306-b59f-36dfa75ece39" providerId="ADAL" clId="{5168BE89-7370-E142-9154-405F8AB3B0BB}" dt="2025-02-04T11:09:24.010" v="3706" actId="26606"/>
          <ac:graphicFrameMkLst>
            <pc:docMk/>
            <pc:sldMk cId="1397295053" sldId="298"/>
            <ac:graphicFrameMk id="19" creationId="{AF78CD48-797B-86DA-4D35-A200C166E2A1}"/>
          </ac:graphicFrameMkLst>
        </pc:graphicFrameChg>
        <pc:picChg chg="del">
          <ac:chgData name="Omar Choudhry" userId="7e802f98-9170-4306-b59f-36dfa75ece39" providerId="ADAL" clId="{5168BE89-7370-E142-9154-405F8AB3B0BB}" dt="2025-02-04T11:08:44.511" v="3637" actId="478"/>
          <ac:picMkLst>
            <pc:docMk/>
            <pc:sldMk cId="1397295053" sldId="298"/>
            <ac:picMk id="1028" creationId="{FC858710-51A1-53AC-9AAC-40BF6809AF02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15:03.293" v="3811"/>
        <pc:sldMkLst>
          <pc:docMk/>
          <pc:sldMk cId="377359790" sldId="299"/>
        </pc:sldMkLst>
        <pc:spChg chg="mod">
          <ac:chgData name="Omar Choudhry" userId="7e802f98-9170-4306-b59f-36dfa75ece39" providerId="ADAL" clId="{5168BE89-7370-E142-9154-405F8AB3B0BB}" dt="2025-02-04T11:09:52.717" v="3729" actId="20577"/>
          <ac:spMkLst>
            <pc:docMk/>
            <pc:sldMk cId="377359790" sldId="299"/>
            <ac:spMk id="2" creationId="{78B5472B-4FD1-BDB2-5137-B22ECC67AE6B}"/>
          </ac:spMkLst>
        </pc:spChg>
        <pc:spChg chg="add del mod">
          <ac:chgData name="Omar Choudhry" userId="7e802f98-9170-4306-b59f-36dfa75ece39" providerId="ADAL" clId="{5168BE89-7370-E142-9154-405F8AB3B0BB}" dt="2025-02-04T11:09:47.323" v="3710" actId="478"/>
          <ac:spMkLst>
            <pc:docMk/>
            <pc:sldMk cId="377359790" sldId="299"/>
            <ac:spMk id="5" creationId="{F760139E-E7FF-747C-FC52-0F38F7AA38EC}"/>
          </ac:spMkLst>
        </pc:spChg>
        <pc:graphicFrameChg chg="del">
          <ac:chgData name="Omar Choudhry" userId="7e802f98-9170-4306-b59f-36dfa75ece39" providerId="ADAL" clId="{5168BE89-7370-E142-9154-405F8AB3B0BB}" dt="2025-02-04T11:09:44.992" v="3709" actId="478"/>
          <ac:graphicFrameMkLst>
            <pc:docMk/>
            <pc:sldMk cId="377359790" sldId="299"/>
            <ac:graphicFrameMk id="19" creationId="{0569AF4A-E87E-2079-672A-EC936A9A319A}"/>
          </ac:graphicFrameMkLst>
        </pc:graphicFrameChg>
        <pc:picChg chg="add mod">
          <ac:chgData name="Omar Choudhry" userId="7e802f98-9170-4306-b59f-36dfa75ece39" providerId="ADAL" clId="{5168BE89-7370-E142-9154-405F8AB3B0BB}" dt="2025-02-04T11:14:34.349" v="3809" actId="1076"/>
          <ac:picMkLst>
            <pc:docMk/>
            <pc:sldMk cId="377359790" sldId="299"/>
            <ac:picMk id="6" creationId="{E5158589-E25F-B014-6F12-0332B19B78D0}"/>
          </ac:picMkLst>
        </pc:picChg>
        <pc:picChg chg="add del mod">
          <ac:chgData name="Omar Choudhry" userId="7e802f98-9170-4306-b59f-36dfa75ece39" providerId="ADAL" clId="{5168BE89-7370-E142-9154-405F8AB3B0BB}" dt="2025-02-04T11:13:59.767" v="3795" actId="478"/>
          <ac:picMkLst>
            <pc:docMk/>
            <pc:sldMk cId="377359790" sldId="299"/>
            <ac:picMk id="36866" creationId="{8CCBE9DC-6666-F199-9C80-B8B6ECE3E7ED}"/>
          </ac:picMkLst>
        </pc:picChg>
        <pc:picChg chg="add mod">
          <ac:chgData name="Omar Choudhry" userId="7e802f98-9170-4306-b59f-36dfa75ece39" providerId="ADAL" clId="{5168BE89-7370-E142-9154-405F8AB3B0BB}" dt="2025-02-04T11:14:32.738" v="3808" actId="1076"/>
          <ac:picMkLst>
            <pc:docMk/>
            <pc:sldMk cId="377359790" sldId="299"/>
            <ac:picMk id="36868" creationId="{04268A03-513D-C4D7-C6FA-22E8FF84694F}"/>
          </ac:picMkLst>
        </pc:picChg>
      </pc:sldChg>
      <pc:sldChg chg="addSp modSp add mod modAnim">
        <pc:chgData name="Omar Choudhry" userId="7e802f98-9170-4306-b59f-36dfa75ece39" providerId="ADAL" clId="{5168BE89-7370-E142-9154-405F8AB3B0BB}" dt="2025-02-04T11:28:10.434" v="3837"/>
        <pc:sldMkLst>
          <pc:docMk/>
          <pc:sldMk cId="1016948266" sldId="300"/>
        </pc:sldMkLst>
        <pc:spChg chg="mod">
          <ac:chgData name="Omar Choudhry" userId="7e802f98-9170-4306-b59f-36dfa75ece39" providerId="ADAL" clId="{5168BE89-7370-E142-9154-405F8AB3B0BB}" dt="2025-02-04T11:09:59.328" v="3751" actId="20577"/>
          <ac:spMkLst>
            <pc:docMk/>
            <pc:sldMk cId="1016948266" sldId="300"/>
            <ac:spMk id="2" creationId="{79D35960-AEB4-D0FC-1CAE-01685FF51054}"/>
          </ac:spMkLst>
        </pc:spChg>
        <pc:picChg chg="add">
          <ac:chgData name="Omar Choudhry" userId="7e802f98-9170-4306-b59f-36dfa75ece39" providerId="ADAL" clId="{5168BE89-7370-E142-9154-405F8AB3B0BB}" dt="2025-02-04T11:28:10.434" v="3837"/>
          <ac:picMkLst>
            <pc:docMk/>
            <pc:sldMk cId="1016948266" sldId="300"/>
            <ac:picMk id="3" creationId="{1E4B54CC-A6A1-ADAA-8920-CAF87080802A}"/>
          </ac:picMkLst>
        </pc:picChg>
        <pc:picChg chg="add mod">
          <ac:chgData name="Omar Choudhry" userId="7e802f98-9170-4306-b59f-36dfa75ece39" providerId="ADAL" clId="{5168BE89-7370-E142-9154-405F8AB3B0BB}" dt="2025-02-04T11:17:54.175" v="3817" actId="1076"/>
          <ac:picMkLst>
            <pc:docMk/>
            <pc:sldMk cId="1016948266" sldId="300"/>
            <ac:picMk id="40962" creationId="{7D9E9251-C45B-B64D-0174-3759EBA8B12A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20:26.250" v="3835"/>
        <pc:sldMkLst>
          <pc:docMk/>
          <pc:sldMk cId="4075955665" sldId="301"/>
        </pc:sldMkLst>
        <pc:spChg chg="mod">
          <ac:chgData name="Omar Choudhry" userId="7e802f98-9170-4306-b59f-36dfa75ece39" providerId="ADAL" clId="{5168BE89-7370-E142-9154-405F8AB3B0BB}" dt="2025-02-04T11:10:03.974" v="3774" actId="20577"/>
          <ac:spMkLst>
            <pc:docMk/>
            <pc:sldMk cId="4075955665" sldId="301"/>
            <ac:spMk id="2" creationId="{3765F97A-9EC7-08B6-4C5F-397E6228E227}"/>
          </ac:spMkLst>
        </pc:spChg>
        <pc:spChg chg="add">
          <ac:chgData name="Omar Choudhry" userId="7e802f98-9170-4306-b59f-36dfa75ece39" providerId="ADAL" clId="{5168BE89-7370-E142-9154-405F8AB3B0BB}" dt="2025-02-04T11:18:36.705" v="3819"/>
          <ac:spMkLst>
            <pc:docMk/>
            <pc:sldMk cId="4075955665" sldId="301"/>
            <ac:spMk id="3" creationId="{CC0DDE13-55DE-CF6A-DD2A-29A0C87B6560}"/>
          </ac:spMkLst>
        </pc:spChg>
        <pc:spChg chg="add del mod">
          <ac:chgData name="Omar Choudhry" userId="7e802f98-9170-4306-b59f-36dfa75ece39" providerId="ADAL" clId="{5168BE89-7370-E142-9154-405F8AB3B0BB}" dt="2025-02-04T11:18:43.341" v="3822" actId="478"/>
          <ac:spMkLst>
            <pc:docMk/>
            <pc:sldMk cId="4075955665" sldId="301"/>
            <ac:spMk id="5" creationId="{A63C5CA3-11F9-F416-A44D-35047FA33D8C}"/>
          </ac:spMkLst>
        </pc:spChg>
        <pc:picChg chg="add mod">
          <ac:chgData name="Omar Choudhry" userId="7e802f98-9170-4306-b59f-36dfa75ece39" providerId="ADAL" clId="{5168BE89-7370-E142-9154-405F8AB3B0BB}" dt="2025-02-04T11:18:59.857" v="3828" actId="1076"/>
          <ac:picMkLst>
            <pc:docMk/>
            <pc:sldMk cId="4075955665" sldId="301"/>
            <ac:picMk id="41990" creationId="{361DD8B1-EDE2-4EAB-5CB6-9EC163213985}"/>
          </ac:picMkLst>
        </pc:picChg>
        <pc:picChg chg="add mod">
          <ac:chgData name="Omar Choudhry" userId="7e802f98-9170-4306-b59f-36dfa75ece39" providerId="ADAL" clId="{5168BE89-7370-E142-9154-405F8AB3B0BB}" dt="2025-02-04T11:20:19.278" v="3832" actId="1076"/>
          <ac:picMkLst>
            <pc:docMk/>
            <pc:sldMk cId="4075955665" sldId="301"/>
            <ac:picMk id="41992" creationId="{F35472CE-93D3-AB32-E8AA-44B81322FEEC}"/>
          </ac:picMkLst>
        </pc:picChg>
      </pc:sldChg>
      <pc:sldChg chg="addSp delSp modSp add">
        <pc:chgData name="Omar Choudhry" userId="7e802f98-9170-4306-b59f-36dfa75ece39" providerId="ADAL" clId="{5168BE89-7370-E142-9154-405F8AB3B0BB}" dt="2025-02-04T11:13:04.362" v="3793" actId="1076"/>
        <pc:sldMkLst>
          <pc:docMk/>
          <pc:sldMk cId="1526301935" sldId="302"/>
        </pc:sldMkLst>
        <pc:picChg chg="del">
          <ac:chgData name="Omar Choudhry" userId="7e802f98-9170-4306-b59f-36dfa75ece39" providerId="ADAL" clId="{5168BE89-7370-E142-9154-405F8AB3B0BB}" dt="2025-02-04T11:12:53.239" v="3788" actId="478"/>
          <ac:picMkLst>
            <pc:docMk/>
            <pc:sldMk cId="1526301935" sldId="302"/>
            <ac:picMk id="36866" creationId="{55C2C726-5EDB-5421-486F-40D30F042741}"/>
          </ac:picMkLst>
        </pc:picChg>
        <pc:picChg chg="add mod">
          <ac:chgData name="Omar Choudhry" userId="7e802f98-9170-4306-b59f-36dfa75ece39" providerId="ADAL" clId="{5168BE89-7370-E142-9154-405F8AB3B0BB}" dt="2025-02-04T11:13:04.362" v="3793" actId="1076"/>
          <ac:picMkLst>
            <pc:docMk/>
            <pc:sldMk cId="1526301935" sldId="302"/>
            <ac:picMk id="38914" creationId="{2AF6AC33-4586-96A8-52EA-89BEBB72E4B6}"/>
          </ac:picMkLst>
        </pc:picChg>
      </pc:sldChg>
      <pc:sldChg chg="add del">
        <pc:chgData name="Omar Choudhry" userId="7e802f98-9170-4306-b59f-36dfa75ece39" providerId="ADAL" clId="{5168BE89-7370-E142-9154-405F8AB3B0BB}" dt="2025-02-04T11:16:56.774" v="3812" actId="2696"/>
        <pc:sldMkLst>
          <pc:docMk/>
          <pc:sldMk cId="601367067" sldId="303"/>
        </pc:sldMkLst>
      </pc:sldChg>
      <pc:sldChg chg="addSp delSp modSp add mod modAnim">
        <pc:chgData name="Omar Choudhry" userId="7e802f98-9170-4306-b59f-36dfa75ece39" providerId="ADAL" clId="{5168BE89-7370-E142-9154-405F8AB3B0BB}" dt="2025-02-04T11:29:23.420" v="3851" actId="1076"/>
        <pc:sldMkLst>
          <pc:docMk/>
          <pc:sldMk cId="2866794565" sldId="303"/>
        </pc:sldMkLst>
        <pc:picChg chg="add mod modCrop">
          <ac:chgData name="Omar Choudhry" userId="7e802f98-9170-4306-b59f-36dfa75ece39" providerId="ADAL" clId="{5168BE89-7370-E142-9154-405F8AB3B0BB}" dt="2025-02-04T11:29:21.924" v="3850" actId="1076"/>
          <ac:picMkLst>
            <pc:docMk/>
            <pc:sldMk cId="2866794565" sldId="303"/>
            <ac:picMk id="3" creationId="{669CF5A4-C652-A736-5577-C19FF329B276}"/>
          </ac:picMkLst>
        </pc:picChg>
        <pc:picChg chg="del">
          <ac:chgData name="Omar Choudhry" userId="7e802f98-9170-4306-b59f-36dfa75ece39" providerId="ADAL" clId="{5168BE89-7370-E142-9154-405F8AB3B0BB}" dt="2025-02-04T11:28:16.421" v="3840" actId="478"/>
          <ac:picMkLst>
            <pc:docMk/>
            <pc:sldMk cId="2866794565" sldId="303"/>
            <ac:picMk id="41990" creationId="{72004F89-EBBD-00A9-E776-477E33A11862}"/>
          </ac:picMkLst>
        </pc:picChg>
        <pc:picChg chg="del">
          <ac:chgData name="Omar Choudhry" userId="7e802f98-9170-4306-b59f-36dfa75ece39" providerId="ADAL" clId="{5168BE89-7370-E142-9154-405F8AB3B0BB}" dt="2025-02-04T11:28:15.793" v="3839" actId="478"/>
          <ac:picMkLst>
            <pc:docMk/>
            <pc:sldMk cId="2866794565" sldId="303"/>
            <ac:picMk id="41992" creationId="{244122FC-ED7F-E0D0-19E4-7EF6EFF1C3CE}"/>
          </ac:picMkLst>
        </pc:picChg>
        <pc:picChg chg="add mod">
          <ac:chgData name="Omar Choudhry" userId="7e802f98-9170-4306-b59f-36dfa75ece39" providerId="ADAL" clId="{5168BE89-7370-E142-9154-405F8AB3B0BB}" dt="2025-02-04T11:29:23.420" v="3851" actId="1076"/>
          <ac:picMkLst>
            <pc:docMk/>
            <pc:sldMk cId="2866794565" sldId="303"/>
            <ac:picMk id="44034" creationId="{1C10AF32-81B8-5859-AAF9-F800BF03332B}"/>
          </ac:picMkLst>
        </pc:picChg>
      </pc:sldChg>
    </pc:docChg>
  </pc:docChgLst>
  <pc:docChgLst>
    <pc:chgData name="Omar Choudhry" userId="7e802f98-9170-4306-b59f-36dfa75ece39" providerId="ADAL" clId="{014F6575-6BBD-4D45-BEFA-BE45EEC9EC28}"/>
    <pc:docChg chg="undo redo custSel addSld delSld modSld sldOrd">
      <pc:chgData name="Omar Choudhry" userId="7e802f98-9170-4306-b59f-36dfa75ece39" providerId="ADAL" clId="{014F6575-6BBD-4D45-BEFA-BE45EEC9EC28}" dt="2025-01-28T21:00:31.814" v="458"/>
      <pc:docMkLst>
        <pc:docMk/>
      </pc:docMkLst>
      <pc:sldChg chg="addSp delSp modSp mod">
        <pc:chgData name="Omar Choudhry" userId="7e802f98-9170-4306-b59f-36dfa75ece39" providerId="ADAL" clId="{014F6575-6BBD-4D45-BEFA-BE45EEC9EC28}" dt="2025-01-28T20:59:19.620" v="409" actId="14100"/>
        <pc:sldMkLst>
          <pc:docMk/>
          <pc:sldMk cId="1339862571" sldId="256"/>
        </pc:sldMkLst>
        <pc:spChg chg="mod">
          <ac:chgData name="Omar Choudhry" userId="7e802f98-9170-4306-b59f-36dfa75ece39" providerId="ADAL" clId="{014F6575-6BBD-4D45-BEFA-BE45EEC9EC28}" dt="2025-01-10T17:19:56.584" v="79" actId="14100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014F6575-6BBD-4D45-BEFA-BE45EEC9EC28}" dt="2025-01-10T17:19:57.793" v="81" actId="1037"/>
          <ac:picMkLst>
            <pc:docMk/>
            <pc:sldMk cId="1339862571" sldId="256"/>
            <ac:picMk id="6" creationId="{8E3348F3-5EB8-B2C1-D141-57F0DFE0C082}"/>
          </ac:picMkLst>
        </pc:picChg>
        <pc:picChg chg="add mod">
          <ac:chgData name="Omar Choudhry" userId="7e802f98-9170-4306-b59f-36dfa75ece39" providerId="ADAL" clId="{014F6575-6BBD-4D45-BEFA-BE45EEC9EC28}" dt="2025-01-28T20:59:19.620" v="409" actId="14100"/>
          <ac:picMkLst>
            <pc:docMk/>
            <pc:sldMk cId="1339862571" sldId="256"/>
            <ac:picMk id="7" creationId="{D58550A1-5AB0-6021-D7BB-DD4E5BF347FF}"/>
          </ac:picMkLst>
        </pc:picChg>
        <pc:picChg chg="mod">
          <ac:chgData name="Omar Choudhry" userId="7e802f98-9170-4306-b59f-36dfa75ece39" providerId="ADAL" clId="{014F6575-6BBD-4D45-BEFA-BE45EEC9EC28}" dt="2025-01-10T17:19:55.764" v="78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46.101" v="427"/>
        <pc:sldMkLst>
          <pc:docMk/>
          <pc:sldMk cId="32766116" sldId="257"/>
        </pc:sldMkLst>
      </pc:sldChg>
      <pc:sldChg chg="addSp delSp modSp mod">
        <pc:chgData name="Omar Choudhry" userId="7e802f98-9170-4306-b59f-36dfa75ece39" providerId="ADAL" clId="{014F6575-6BBD-4D45-BEFA-BE45EEC9EC28}" dt="2025-01-28T20:59:41.108" v="423"/>
        <pc:sldMkLst>
          <pc:docMk/>
          <pc:sldMk cId="2870782839" sldId="258"/>
        </pc:sldMkLst>
        <pc:picChg chg="add mod">
          <ac:chgData name="Omar Choudhry" userId="7e802f98-9170-4306-b59f-36dfa75ece39" providerId="ADAL" clId="{014F6575-6BBD-4D45-BEFA-BE45EEC9EC28}" dt="2025-01-28T20:59:41.108" v="423"/>
          <ac:picMkLst>
            <pc:docMk/>
            <pc:sldMk cId="2870782839" sldId="258"/>
            <ac:picMk id="5" creationId="{59115DA5-FBB3-F3EC-19CB-6620D1BC0C9E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59.274" v="437"/>
        <pc:sldMkLst>
          <pc:docMk/>
          <pc:sldMk cId="202436034" sldId="259"/>
        </pc:sldMkLst>
      </pc:sldChg>
      <pc:sldChg chg="addSp delSp modSp mod">
        <pc:chgData name="Omar Choudhry" userId="7e802f98-9170-4306-b59f-36dfa75ece39" providerId="ADAL" clId="{014F6575-6BBD-4D45-BEFA-BE45EEC9EC28}" dt="2025-01-28T21:00:03.183" v="439"/>
        <pc:sldMkLst>
          <pc:docMk/>
          <pc:sldMk cId="2115083022" sldId="260"/>
        </pc:sldMkLst>
        <pc:picChg chg="add mod">
          <ac:chgData name="Omar Choudhry" userId="7e802f98-9170-4306-b59f-36dfa75ece39" providerId="ADAL" clId="{014F6575-6BBD-4D45-BEFA-BE45EEC9EC28}" dt="2025-01-28T21:00:03.183" v="439"/>
          <ac:picMkLst>
            <pc:docMk/>
            <pc:sldMk cId="2115083022" sldId="260"/>
            <ac:picMk id="17" creationId="{55B88B55-EFDF-795E-277D-7B0F64728E23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1:00:06.153" v="441"/>
        <pc:sldMkLst>
          <pc:docMk/>
          <pc:sldMk cId="3712783578" sldId="261"/>
        </pc:sldMkLst>
      </pc:sldChg>
      <pc:sldChg chg="addSp delSp modSp mod">
        <pc:chgData name="Omar Choudhry" userId="7e802f98-9170-4306-b59f-36dfa75ece39" providerId="ADAL" clId="{014F6575-6BBD-4D45-BEFA-BE45EEC9EC28}" dt="2025-01-28T21:00:16.953" v="448"/>
        <pc:sldMkLst>
          <pc:docMk/>
          <pc:sldMk cId="1254471692" sldId="262"/>
        </pc:sldMkLst>
      </pc:sldChg>
      <pc:sldChg chg="addSp delSp modSp mod">
        <pc:chgData name="Omar Choudhry" userId="7e802f98-9170-4306-b59f-36dfa75ece39" providerId="ADAL" clId="{014F6575-6BBD-4D45-BEFA-BE45EEC9EC28}" dt="2025-01-28T21:00:25.654" v="454"/>
        <pc:sldMkLst>
          <pc:docMk/>
          <pc:sldMk cId="1402553590" sldId="263"/>
        </pc:sldMkLst>
      </pc:sldChg>
      <pc:sldChg chg="addSp delSp modSp mod">
        <pc:chgData name="Omar Choudhry" userId="7e802f98-9170-4306-b59f-36dfa75ece39" providerId="ADAL" clId="{014F6575-6BBD-4D45-BEFA-BE45EEC9EC28}" dt="2025-01-28T21:00:28.602" v="456"/>
        <pc:sldMkLst>
          <pc:docMk/>
          <pc:sldMk cId="2028357571" sldId="264"/>
        </pc:sldMkLst>
      </pc:sldChg>
      <pc:sldChg chg="addSp delSp modSp mod">
        <pc:chgData name="Omar Choudhry" userId="7e802f98-9170-4306-b59f-36dfa75ece39" providerId="ADAL" clId="{014F6575-6BBD-4D45-BEFA-BE45EEC9EC28}" dt="2025-01-28T20:59:43.200" v="425"/>
        <pc:sldMkLst>
          <pc:docMk/>
          <pc:sldMk cId="2555136316" sldId="265"/>
        </pc:sldMkLst>
      </pc:sldChg>
      <pc:sldChg chg="addSp delSp modSp mod">
        <pc:chgData name="Omar Choudhry" userId="7e802f98-9170-4306-b59f-36dfa75ece39" providerId="ADAL" clId="{014F6575-6BBD-4D45-BEFA-BE45EEC9EC28}" dt="2025-01-28T20:59:48.632" v="429"/>
        <pc:sldMkLst>
          <pc:docMk/>
          <pc:sldMk cId="3510259464" sldId="266"/>
        </pc:sldMkLst>
      </pc:sldChg>
      <pc:sldChg chg="addSp delSp modSp mod">
        <pc:chgData name="Omar Choudhry" userId="7e802f98-9170-4306-b59f-36dfa75ece39" providerId="ADAL" clId="{014F6575-6BBD-4D45-BEFA-BE45EEC9EC28}" dt="2025-01-28T21:00:09.984" v="443"/>
        <pc:sldMkLst>
          <pc:docMk/>
          <pc:sldMk cId="2112785865" sldId="267"/>
        </pc:sldMkLst>
      </pc:sldChg>
      <pc:sldChg chg="addSp delSp modSp mod delAnim">
        <pc:chgData name="Omar Choudhry" userId="7e802f98-9170-4306-b59f-36dfa75ece39" providerId="ADAL" clId="{014F6575-6BBD-4D45-BEFA-BE45EEC9EC28}" dt="2025-01-28T21:00:13.727" v="446"/>
        <pc:sldMkLst>
          <pc:docMk/>
          <pc:sldMk cId="1228897417" sldId="268"/>
        </pc:sldMkLst>
      </pc:sldChg>
      <pc:sldChg chg="addSp delSp modSp mod">
        <pc:chgData name="Omar Choudhry" userId="7e802f98-9170-4306-b59f-36dfa75ece39" providerId="ADAL" clId="{014F6575-6BBD-4D45-BEFA-BE45EEC9EC28}" dt="2025-01-28T21:00:22.577" v="452"/>
        <pc:sldMkLst>
          <pc:docMk/>
          <pc:sldMk cId="3936035876" sldId="269"/>
        </pc:sldMkLst>
      </pc:sldChg>
      <pc:sldChg chg="addSp delSp modSp mod">
        <pc:chgData name="Omar Choudhry" userId="7e802f98-9170-4306-b59f-36dfa75ece39" providerId="ADAL" clId="{014F6575-6BBD-4D45-BEFA-BE45EEC9EC28}" dt="2025-01-28T21:00:19.697" v="450"/>
        <pc:sldMkLst>
          <pc:docMk/>
          <pc:sldMk cId="763751679" sldId="270"/>
        </pc:sldMkLst>
      </pc:sldChg>
      <pc:sldChg chg="addSp delSp modSp mod">
        <pc:chgData name="Omar Choudhry" userId="7e802f98-9170-4306-b59f-36dfa75ece39" providerId="ADAL" clId="{014F6575-6BBD-4D45-BEFA-BE45EEC9EC28}" dt="2025-01-28T20:59:51.562" v="431"/>
        <pc:sldMkLst>
          <pc:docMk/>
          <pc:sldMk cId="138937153" sldId="271"/>
        </pc:sldMkLst>
      </pc:sldChg>
      <pc:sldChg chg="addSp delSp modSp mod">
        <pc:chgData name="Omar Choudhry" userId="7e802f98-9170-4306-b59f-36dfa75ece39" providerId="ADAL" clId="{014F6575-6BBD-4D45-BEFA-BE45EEC9EC28}" dt="2025-01-28T20:59:53.834" v="433"/>
        <pc:sldMkLst>
          <pc:docMk/>
          <pc:sldMk cId="4096478782" sldId="272"/>
        </pc:sldMkLst>
      </pc:sldChg>
      <pc:sldChg chg="addSp delSp modSp mod">
        <pc:chgData name="Omar Choudhry" userId="7e802f98-9170-4306-b59f-36dfa75ece39" providerId="ADAL" clId="{014F6575-6BBD-4D45-BEFA-BE45EEC9EC28}" dt="2025-01-28T20:59:38.758" v="421" actId="1076"/>
        <pc:sldMkLst>
          <pc:docMk/>
          <pc:sldMk cId="4156952800" sldId="273"/>
        </pc:sldMkLst>
      </pc:sldChg>
      <pc:sldChg chg="addSp delSp modSp mod modNotesTx">
        <pc:chgData name="Omar Choudhry" userId="7e802f98-9170-4306-b59f-36dfa75ece39" providerId="ADAL" clId="{014F6575-6BBD-4D45-BEFA-BE45EEC9EC28}" dt="2025-01-28T21:00:31.814" v="458"/>
        <pc:sldMkLst>
          <pc:docMk/>
          <pc:sldMk cId="1312462714" sldId="274"/>
        </pc:sldMkLst>
        <pc:spChg chg="add 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014F6575-6BBD-4D45-BEFA-BE45EEC9EC28}" dt="2025-01-25T13:51:17.560" v="339" actId="20577"/>
          <ac:spMkLst>
            <pc:docMk/>
            <pc:sldMk cId="1312462714" sldId="274"/>
            <ac:spMk id="12" creationId="{1D87A338-4E94-643E-2806-EB64E59D16F9}"/>
          </ac:spMkLst>
        </pc:spChg>
        <pc:spChg chg="add mod">
          <ac:chgData name="Omar Choudhry" userId="7e802f98-9170-4306-b59f-36dfa75ece39" providerId="ADAL" clId="{014F6575-6BBD-4D45-BEFA-BE45EEC9EC28}" dt="2025-01-25T13:51:49.193" v="390" actId="1076"/>
          <ac:spMkLst>
            <pc:docMk/>
            <pc:sldMk cId="1312462714" sldId="274"/>
            <ac:spMk id="13" creationId="{5749178D-C8C7-ED90-C84A-15C5E352B662}"/>
          </ac:spMkLst>
        </pc:spChg>
        <pc:picChg chg="add mod">
          <ac:chgData name="Omar Choudhry" userId="7e802f98-9170-4306-b59f-36dfa75ece39" providerId="ADAL" clId="{014F6575-6BBD-4D45-BEFA-BE45EEC9EC28}" dt="2025-01-25T13:51:53.180" v="402" actId="1035"/>
          <ac:picMkLst>
            <pc:docMk/>
            <pc:sldMk cId="1312462714" sldId="274"/>
            <ac:picMk id="3" creationId="{C107F3D4-FC07-D20D-26D8-0252C66FFCCC}"/>
          </ac:picMkLst>
        </pc:picChg>
        <pc:picChg chg="add mod">
          <ac:chgData name="Omar Choudhry" userId="7e802f98-9170-4306-b59f-36dfa75ece39" providerId="ADAL" clId="{014F6575-6BBD-4D45-BEFA-BE45EEC9EC28}" dt="2025-01-28T21:00:31.814" v="458"/>
          <ac:picMkLst>
            <pc:docMk/>
            <pc:sldMk cId="1312462714" sldId="274"/>
            <ac:picMk id="5" creationId="{7AF8E733-88F7-F59B-32C9-DD48876F98CC}"/>
          </ac:picMkLst>
        </pc:picChg>
        <pc:picChg chg="add mod">
          <ac:chgData name="Omar Choudhry" userId="7e802f98-9170-4306-b59f-36dfa75ece39" providerId="ADAL" clId="{014F6575-6BBD-4D45-BEFA-BE45EEC9EC28}" dt="2025-01-25T13:48:51.963" v="301" actId="1076"/>
          <ac:picMkLst>
            <pc:docMk/>
            <pc:sldMk cId="1312462714" sldId="274"/>
            <ac:picMk id="7" creationId="{EAA5C920-FF9C-3253-609E-DEB45B726623}"/>
          </ac:picMkLst>
        </pc:picChg>
        <pc:picChg chg="add mod">
          <ac:chgData name="Omar Choudhry" userId="7e802f98-9170-4306-b59f-36dfa75ece39" providerId="ADAL" clId="{014F6575-6BBD-4D45-BEFA-BE45EEC9EC28}" dt="2025-01-25T13:51:04.445" v="320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addSp delSp modSp add del mod ord">
        <pc:chgData name="Omar Choudhry" userId="7e802f98-9170-4306-b59f-36dfa75ece39" providerId="ADAL" clId="{014F6575-6BBD-4D45-BEFA-BE45EEC9EC28}" dt="2025-01-25T13:46:59.307" v="298" actId="2696"/>
        <pc:sldMkLst>
          <pc:docMk/>
          <pc:sldMk cId="4142171871" sldId="275"/>
        </pc:sldMkLst>
      </pc:sldChg>
      <pc:sldChg chg="add del">
        <pc:chgData name="Omar Choudhry" userId="7e802f98-9170-4306-b59f-36dfa75ece39" providerId="ADAL" clId="{014F6575-6BBD-4D45-BEFA-BE45EEC9EC28}" dt="2025-01-25T13:45:25.038" v="200"/>
        <pc:sldMkLst>
          <pc:docMk/>
          <pc:sldMk cId="3597445990" sldId="27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C1258A-B26C-4D8A-B0F8-DA4C860FB7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9FFDDF-859E-48EF-B065-EC9BB5C0CC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Supervised Learning</a:t>
          </a:r>
          <a:endParaRPr lang="en-US"/>
        </a:p>
      </dgm:t>
    </dgm:pt>
    <dgm:pt modelId="{42984F92-02BD-41A7-8629-3A46D0955EB5}" type="parTrans" cxnId="{3FF14E74-1163-4B0A-A55E-258FA309904E}">
      <dgm:prSet/>
      <dgm:spPr/>
      <dgm:t>
        <a:bodyPr/>
        <a:lstStyle/>
        <a:p>
          <a:endParaRPr lang="en-US"/>
        </a:p>
      </dgm:t>
    </dgm:pt>
    <dgm:pt modelId="{1B1A83C6-3916-4336-9287-B7593D862034}" type="sibTrans" cxnId="{3FF14E74-1163-4B0A-A55E-258FA309904E}">
      <dgm:prSet/>
      <dgm:spPr/>
      <dgm:t>
        <a:bodyPr/>
        <a:lstStyle/>
        <a:p>
          <a:endParaRPr lang="en-US"/>
        </a:p>
      </dgm:t>
    </dgm:pt>
    <dgm:pt modelId="{4BF4B666-0738-415E-8FF8-AC0DD1F8ED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Unsupervised Learning</a:t>
          </a:r>
          <a:endParaRPr lang="en-US"/>
        </a:p>
      </dgm:t>
    </dgm:pt>
    <dgm:pt modelId="{8FC4C960-532A-487B-8A85-9E03D60A8F5C}" type="parTrans" cxnId="{C90990A6-C351-4B86-90CC-DD14C5AEA58B}">
      <dgm:prSet/>
      <dgm:spPr/>
      <dgm:t>
        <a:bodyPr/>
        <a:lstStyle/>
        <a:p>
          <a:endParaRPr lang="en-US"/>
        </a:p>
      </dgm:t>
    </dgm:pt>
    <dgm:pt modelId="{B40D0059-05E9-41F8-86B8-4C6F1CBAB5CC}" type="sibTrans" cxnId="{C90990A6-C351-4B86-90CC-DD14C5AEA58B}">
      <dgm:prSet/>
      <dgm:spPr/>
      <dgm:t>
        <a:bodyPr/>
        <a:lstStyle/>
        <a:p>
          <a:endParaRPr lang="en-US"/>
        </a:p>
      </dgm:t>
    </dgm:pt>
    <dgm:pt modelId="{C0D05830-1E6A-4EB7-803E-DDECFB7CAD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Reinforcement Learning</a:t>
          </a:r>
          <a:endParaRPr lang="en-US"/>
        </a:p>
      </dgm:t>
    </dgm:pt>
    <dgm:pt modelId="{2D6AE4E9-0045-46FC-8A1A-71A448A86A5A}" type="parTrans" cxnId="{6E24039D-59D6-4DFC-8DEE-C425F298A633}">
      <dgm:prSet/>
      <dgm:spPr/>
      <dgm:t>
        <a:bodyPr/>
        <a:lstStyle/>
        <a:p>
          <a:endParaRPr lang="en-US"/>
        </a:p>
      </dgm:t>
    </dgm:pt>
    <dgm:pt modelId="{686D3658-4FC2-4A33-B1C2-EA34B85A148C}" type="sibTrans" cxnId="{6E24039D-59D6-4DFC-8DEE-C425F298A633}">
      <dgm:prSet/>
      <dgm:spPr/>
      <dgm:t>
        <a:bodyPr/>
        <a:lstStyle/>
        <a:p>
          <a:endParaRPr lang="en-US"/>
        </a:p>
      </dgm:t>
    </dgm:pt>
    <dgm:pt modelId="{CDF4D3DF-ECAF-42C2-A448-6D117A5A16B0}" type="pres">
      <dgm:prSet presAssocID="{48C1258A-B26C-4D8A-B0F8-DA4C860FB7C7}" presName="root" presStyleCnt="0">
        <dgm:presLayoutVars>
          <dgm:dir/>
          <dgm:resizeHandles val="exact"/>
        </dgm:presLayoutVars>
      </dgm:prSet>
      <dgm:spPr/>
    </dgm:pt>
    <dgm:pt modelId="{7F0399E9-1A73-45CD-A35E-1F6C4610C121}" type="pres">
      <dgm:prSet presAssocID="{CC9FFDDF-859E-48EF-B065-EC9BB5C0CCE6}" presName="compNode" presStyleCnt="0"/>
      <dgm:spPr/>
    </dgm:pt>
    <dgm:pt modelId="{5569AEA8-C20B-4DA3-9F72-A6554F735AF2}" type="pres">
      <dgm:prSet presAssocID="{CC9FFDDF-859E-48EF-B065-EC9BB5C0CC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7455937-D6D9-459C-BE15-F5720D43F230}" type="pres">
      <dgm:prSet presAssocID="{CC9FFDDF-859E-48EF-B065-EC9BB5C0CCE6}" presName="spaceRect" presStyleCnt="0"/>
      <dgm:spPr/>
    </dgm:pt>
    <dgm:pt modelId="{DDC0E71F-790E-46F5-BEA1-68572857434F}" type="pres">
      <dgm:prSet presAssocID="{CC9FFDDF-859E-48EF-B065-EC9BB5C0CCE6}" presName="textRect" presStyleLbl="revTx" presStyleIdx="0" presStyleCnt="3">
        <dgm:presLayoutVars>
          <dgm:chMax val="1"/>
          <dgm:chPref val="1"/>
        </dgm:presLayoutVars>
      </dgm:prSet>
      <dgm:spPr/>
    </dgm:pt>
    <dgm:pt modelId="{1FA466BB-E022-4890-99CE-D9D5E447C0CC}" type="pres">
      <dgm:prSet presAssocID="{1B1A83C6-3916-4336-9287-B7593D862034}" presName="sibTrans" presStyleCnt="0"/>
      <dgm:spPr/>
    </dgm:pt>
    <dgm:pt modelId="{7A75B37D-BF4F-4455-A68C-74C8310EAA8E}" type="pres">
      <dgm:prSet presAssocID="{4BF4B666-0738-415E-8FF8-AC0DD1F8ED5C}" presName="compNode" presStyleCnt="0"/>
      <dgm:spPr/>
    </dgm:pt>
    <dgm:pt modelId="{D9CC8E60-AA2A-482B-BB0C-40C184DE50E4}" type="pres">
      <dgm:prSet presAssocID="{4BF4B666-0738-415E-8FF8-AC0DD1F8ED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1FEC59-C791-44CD-B3D0-715A18CC78CB}" type="pres">
      <dgm:prSet presAssocID="{4BF4B666-0738-415E-8FF8-AC0DD1F8ED5C}" presName="spaceRect" presStyleCnt="0"/>
      <dgm:spPr/>
    </dgm:pt>
    <dgm:pt modelId="{F9A47B09-796F-4C25-816C-BF19030B499E}" type="pres">
      <dgm:prSet presAssocID="{4BF4B666-0738-415E-8FF8-AC0DD1F8ED5C}" presName="textRect" presStyleLbl="revTx" presStyleIdx="1" presStyleCnt="3">
        <dgm:presLayoutVars>
          <dgm:chMax val="1"/>
          <dgm:chPref val="1"/>
        </dgm:presLayoutVars>
      </dgm:prSet>
      <dgm:spPr/>
    </dgm:pt>
    <dgm:pt modelId="{9BD13924-93BC-4D98-A024-D7487E39D7D0}" type="pres">
      <dgm:prSet presAssocID="{B40D0059-05E9-41F8-86B8-4C6F1CBAB5CC}" presName="sibTrans" presStyleCnt="0"/>
      <dgm:spPr/>
    </dgm:pt>
    <dgm:pt modelId="{BBD0ECFF-7DDE-4F0E-BD67-69F373E06D6F}" type="pres">
      <dgm:prSet presAssocID="{C0D05830-1E6A-4EB7-803E-DDECFB7CAD25}" presName="compNode" presStyleCnt="0"/>
      <dgm:spPr/>
    </dgm:pt>
    <dgm:pt modelId="{494DDA67-4DE9-4395-8CFD-E090807F155A}" type="pres">
      <dgm:prSet presAssocID="{C0D05830-1E6A-4EB7-803E-DDECFB7CAD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5EF85DC-D4BC-458A-B274-4180B4585B0D}" type="pres">
      <dgm:prSet presAssocID="{C0D05830-1E6A-4EB7-803E-DDECFB7CAD25}" presName="spaceRect" presStyleCnt="0"/>
      <dgm:spPr/>
    </dgm:pt>
    <dgm:pt modelId="{EBFD5D96-2AB0-404A-9263-9FCEB7D49413}" type="pres">
      <dgm:prSet presAssocID="{C0D05830-1E6A-4EB7-803E-DDECFB7CAD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D32018-90C6-40B3-846B-DCB2E44A133E}" type="presOf" srcId="{CC9FFDDF-859E-48EF-B065-EC9BB5C0CCE6}" destId="{DDC0E71F-790E-46F5-BEA1-68572857434F}" srcOrd="0" destOrd="0" presId="urn:microsoft.com/office/officeart/2018/2/layout/IconLabelList"/>
    <dgm:cxn modelId="{4287AD18-D522-4724-851A-23B634E10D8C}" type="presOf" srcId="{48C1258A-B26C-4D8A-B0F8-DA4C860FB7C7}" destId="{CDF4D3DF-ECAF-42C2-A448-6D117A5A16B0}" srcOrd="0" destOrd="0" presId="urn:microsoft.com/office/officeart/2018/2/layout/IconLabelList"/>
    <dgm:cxn modelId="{45874D56-BE40-41CF-A71A-8D822FFB9920}" type="presOf" srcId="{C0D05830-1E6A-4EB7-803E-DDECFB7CAD25}" destId="{EBFD5D96-2AB0-404A-9263-9FCEB7D49413}" srcOrd="0" destOrd="0" presId="urn:microsoft.com/office/officeart/2018/2/layout/IconLabelList"/>
    <dgm:cxn modelId="{3FF14E74-1163-4B0A-A55E-258FA309904E}" srcId="{48C1258A-B26C-4D8A-B0F8-DA4C860FB7C7}" destId="{CC9FFDDF-859E-48EF-B065-EC9BB5C0CCE6}" srcOrd="0" destOrd="0" parTransId="{42984F92-02BD-41A7-8629-3A46D0955EB5}" sibTransId="{1B1A83C6-3916-4336-9287-B7593D862034}"/>
    <dgm:cxn modelId="{6E24039D-59D6-4DFC-8DEE-C425F298A633}" srcId="{48C1258A-B26C-4D8A-B0F8-DA4C860FB7C7}" destId="{C0D05830-1E6A-4EB7-803E-DDECFB7CAD25}" srcOrd="2" destOrd="0" parTransId="{2D6AE4E9-0045-46FC-8A1A-71A448A86A5A}" sibTransId="{686D3658-4FC2-4A33-B1C2-EA34B85A148C}"/>
    <dgm:cxn modelId="{C90990A6-C351-4B86-90CC-DD14C5AEA58B}" srcId="{48C1258A-B26C-4D8A-B0F8-DA4C860FB7C7}" destId="{4BF4B666-0738-415E-8FF8-AC0DD1F8ED5C}" srcOrd="1" destOrd="0" parTransId="{8FC4C960-532A-487B-8A85-9E03D60A8F5C}" sibTransId="{B40D0059-05E9-41F8-86B8-4C6F1CBAB5CC}"/>
    <dgm:cxn modelId="{2B5DADD9-9B84-4741-816B-20548A5E624D}" type="presOf" srcId="{4BF4B666-0738-415E-8FF8-AC0DD1F8ED5C}" destId="{F9A47B09-796F-4C25-816C-BF19030B499E}" srcOrd="0" destOrd="0" presId="urn:microsoft.com/office/officeart/2018/2/layout/IconLabelList"/>
    <dgm:cxn modelId="{1610F151-3584-4A34-97D0-D463A97C5A08}" type="presParOf" srcId="{CDF4D3DF-ECAF-42C2-A448-6D117A5A16B0}" destId="{7F0399E9-1A73-45CD-A35E-1F6C4610C121}" srcOrd="0" destOrd="0" presId="urn:microsoft.com/office/officeart/2018/2/layout/IconLabelList"/>
    <dgm:cxn modelId="{5D84B5F1-9D8F-4BEF-9948-E7CE89EB8426}" type="presParOf" srcId="{7F0399E9-1A73-45CD-A35E-1F6C4610C121}" destId="{5569AEA8-C20B-4DA3-9F72-A6554F735AF2}" srcOrd="0" destOrd="0" presId="urn:microsoft.com/office/officeart/2018/2/layout/IconLabelList"/>
    <dgm:cxn modelId="{F5E7E492-FE20-4954-8401-B20636DC8822}" type="presParOf" srcId="{7F0399E9-1A73-45CD-A35E-1F6C4610C121}" destId="{C7455937-D6D9-459C-BE15-F5720D43F230}" srcOrd="1" destOrd="0" presId="urn:microsoft.com/office/officeart/2018/2/layout/IconLabelList"/>
    <dgm:cxn modelId="{E45B13BD-E5DC-402F-91C4-4795580EA408}" type="presParOf" srcId="{7F0399E9-1A73-45CD-A35E-1F6C4610C121}" destId="{DDC0E71F-790E-46F5-BEA1-68572857434F}" srcOrd="2" destOrd="0" presId="urn:microsoft.com/office/officeart/2018/2/layout/IconLabelList"/>
    <dgm:cxn modelId="{5E0AF42B-4240-43E6-AFDA-6DA22CB681D4}" type="presParOf" srcId="{CDF4D3DF-ECAF-42C2-A448-6D117A5A16B0}" destId="{1FA466BB-E022-4890-99CE-D9D5E447C0CC}" srcOrd="1" destOrd="0" presId="urn:microsoft.com/office/officeart/2018/2/layout/IconLabelList"/>
    <dgm:cxn modelId="{FC780364-E367-48B4-B0B0-E9EDD8C887BD}" type="presParOf" srcId="{CDF4D3DF-ECAF-42C2-A448-6D117A5A16B0}" destId="{7A75B37D-BF4F-4455-A68C-74C8310EAA8E}" srcOrd="2" destOrd="0" presId="urn:microsoft.com/office/officeart/2018/2/layout/IconLabelList"/>
    <dgm:cxn modelId="{D41C2C42-FD50-4C07-8F12-E3E04B224ED2}" type="presParOf" srcId="{7A75B37D-BF4F-4455-A68C-74C8310EAA8E}" destId="{D9CC8E60-AA2A-482B-BB0C-40C184DE50E4}" srcOrd="0" destOrd="0" presId="urn:microsoft.com/office/officeart/2018/2/layout/IconLabelList"/>
    <dgm:cxn modelId="{C9E3D4D5-1721-495F-98F8-51E59EFDBB14}" type="presParOf" srcId="{7A75B37D-BF4F-4455-A68C-74C8310EAA8E}" destId="{F91FEC59-C791-44CD-B3D0-715A18CC78CB}" srcOrd="1" destOrd="0" presId="urn:microsoft.com/office/officeart/2018/2/layout/IconLabelList"/>
    <dgm:cxn modelId="{65777FCF-53D7-48FD-BD98-42944D88C22D}" type="presParOf" srcId="{7A75B37D-BF4F-4455-A68C-74C8310EAA8E}" destId="{F9A47B09-796F-4C25-816C-BF19030B499E}" srcOrd="2" destOrd="0" presId="urn:microsoft.com/office/officeart/2018/2/layout/IconLabelList"/>
    <dgm:cxn modelId="{7AA28C39-AE8D-4F88-BF72-B7EA68E890DB}" type="presParOf" srcId="{CDF4D3DF-ECAF-42C2-A448-6D117A5A16B0}" destId="{9BD13924-93BC-4D98-A024-D7487E39D7D0}" srcOrd="3" destOrd="0" presId="urn:microsoft.com/office/officeart/2018/2/layout/IconLabelList"/>
    <dgm:cxn modelId="{9F3CA8CE-0214-451B-8BFE-36AFE1A271FF}" type="presParOf" srcId="{CDF4D3DF-ECAF-42C2-A448-6D117A5A16B0}" destId="{BBD0ECFF-7DDE-4F0E-BD67-69F373E06D6F}" srcOrd="4" destOrd="0" presId="urn:microsoft.com/office/officeart/2018/2/layout/IconLabelList"/>
    <dgm:cxn modelId="{E4856EC2-FE1A-42E5-B1E8-D71115E2D0F0}" type="presParOf" srcId="{BBD0ECFF-7DDE-4F0E-BD67-69F373E06D6F}" destId="{494DDA67-4DE9-4395-8CFD-E090807F155A}" srcOrd="0" destOrd="0" presId="urn:microsoft.com/office/officeart/2018/2/layout/IconLabelList"/>
    <dgm:cxn modelId="{A6F6E34D-62B3-483F-9A72-62E1FEF56D87}" type="presParOf" srcId="{BBD0ECFF-7DDE-4F0E-BD67-69F373E06D6F}" destId="{95EF85DC-D4BC-458A-B274-4180B4585B0D}" srcOrd="1" destOrd="0" presId="urn:microsoft.com/office/officeart/2018/2/layout/IconLabelList"/>
    <dgm:cxn modelId="{82447B8B-D037-4501-812C-3313949F0D71}" type="presParOf" srcId="{BBD0ECFF-7DDE-4F0E-BD67-69F373E06D6F}" destId="{EBFD5D96-2AB0-404A-9263-9FCEB7D494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9AEA8-C20B-4DA3-9F72-A6554F735AF2}">
      <dsp:nvSpPr>
        <dsp:cNvPr id="0" name=""/>
        <dsp:cNvSpPr/>
      </dsp:nvSpPr>
      <dsp:spPr>
        <a:xfrm>
          <a:off x="966279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0E71F-790E-46F5-BEA1-68572857434F}">
      <dsp:nvSpPr>
        <dsp:cNvPr id="0" name=""/>
        <dsp:cNvSpPr/>
      </dsp:nvSpPr>
      <dsp:spPr>
        <a:xfrm>
          <a:off x="76153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Supervised Learning</a:t>
          </a:r>
          <a:endParaRPr lang="en-US" sz="2300" kern="1200"/>
        </a:p>
      </dsp:txBody>
      <dsp:txXfrm>
        <a:off x="76153" y="2574989"/>
        <a:ext cx="3236821" cy="720000"/>
      </dsp:txXfrm>
    </dsp:sp>
    <dsp:sp modelId="{D9CC8E60-AA2A-482B-BB0C-40C184DE50E4}">
      <dsp:nvSpPr>
        <dsp:cNvPr id="0" name=""/>
        <dsp:cNvSpPr/>
      </dsp:nvSpPr>
      <dsp:spPr>
        <a:xfrm>
          <a:off x="4769545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47B09-796F-4C25-816C-BF19030B499E}">
      <dsp:nvSpPr>
        <dsp:cNvPr id="0" name=""/>
        <dsp:cNvSpPr/>
      </dsp:nvSpPr>
      <dsp:spPr>
        <a:xfrm>
          <a:off x="3879419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Unsupervised Learning</a:t>
          </a:r>
          <a:endParaRPr lang="en-US" sz="2300" kern="1200"/>
        </a:p>
      </dsp:txBody>
      <dsp:txXfrm>
        <a:off x="3879419" y="2574989"/>
        <a:ext cx="3236821" cy="720000"/>
      </dsp:txXfrm>
    </dsp:sp>
    <dsp:sp modelId="{494DDA67-4DE9-4395-8CFD-E090807F155A}">
      <dsp:nvSpPr>
        <dsp:cNvPr id="0" name=""/>
        <dsp:cNvSpPr/>
      </dsp:nvSpPr>
      <dsp:spPr>
        <a:xfrm>
          <a:off x="8572810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D5D96-2AB0-404A-9263-9FCEB7D49413}">
      <dsp:nvSpPr>
        <dsp:cNvPr id="0" name=""/>
        <dsp:cNvSpPr/>
      </dsp:nvSpPr>
      <dsp:spPr>
        <a:xfrm>
          <a:off x="7682684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Reinforcement Learning</a:t>
          </a:r>
          <a:endParaRPr lang="en-US" sz="2300" kern="1200"/>
        </a:p>
      </dsp:txBody>
      <dsp:txXfrm>
        <a:off x="7682684" y="2574989"/>
        <a:ext cx="323682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13DD-384C-62D3-E711-892F36BCE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1ED7-D8A4-4C69-9954-DAD0D3407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78EC0-80C8-897C-338A-88CC71A05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50AE-24BC-F3EF-C0DD-666C792A6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3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C191-1088-7196-4328-776F7136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C567A-3A83-9546-3C12-3DE721C5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338CB-1904-90AE-4B8B-E112EEB2A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587E7-7A55-8359-0912-9AD9A0883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38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56016-57F4-AD99-4AFD-621FCCC2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0D9E5-530C-D1F7-82FB-DAC8F3C65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E0603-E190-79DF-D175-52E817CFC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0841-9640-DB2B-07A0-493195F2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10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BAD9C-FF18-871E-3F0B-639ED506A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0C8A5-0423-BBCF-A9A3-9CA43C68C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8C28-818F-DCE3-2ECC-A8CE5D301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33D39-065C-4489-4DD6-D75483CD4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07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370A5-1034-A0AB-19ED-02540528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E352D-35D9-B0BE-67A0-6B5A5EA2F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D14CB-7635-7FDC-F797-BD08E4877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CAC8D-050F-E407-1E6B-42C435B00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50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7C32-5DC7-95ED-1953-1D38DEAA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12BAD-D5A5-DE7E-F256-0628EA3F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FCAD0-B13C-3CBD-2772-65E324E78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452CF-58AB-4017-7DB4-F30BE02FC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310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41D2-62BB-EA3D-FD8D-05635C14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F4C4C-EEED-6E3D-8737-3076B26EF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3973F-B158-892D-3725-1AD4B79D5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CB6B-0ED3-928E-D826-491C03B58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35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EEAD-E0D5-0465-ABF8-CD1C1A47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7602F-240A-3BA3-4F49-A901D6102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D176-DDD1-4F67-FB29-A88067499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65F9-FEF0-B13A-D80F-7D649741E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29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42BF5-F1DD-513B-7B2D-651139D4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ACE34-B790-B340-2C1C-BD6732DE6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3FF4D-3C17-D91D-D428-431C588A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B92CF-E33B-9172-E769-295973736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987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A96E9-436E-5BAC-4219-1CC5BC0D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83A66-0A86-7FEB-AC43-C9523481E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B27B8-3AE1-2F37-9A33-DB34913F4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B9E21-07F9-4ACC-A33A-37C2CA1B8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0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17003-75B3-57E0-DEB4-C8D00682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FC5DC-795A-68C1-7E1F-B54AFBF9F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FBADF-7654-19B8-3DBA-3798EFFDC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546D-CD85-2B45-7151-B4C1183A9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32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E593-D4A0-DAD9-3DF8-341F3219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1DFCE-1743-C47D-CE31-C0C233E34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C98ED-3E02-A801-C273-423F9F37E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4477-E5B0-A289-B1DD-D8219C73E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702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80FE1-E82D-8869-62C5-DB81B544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F052D-4165-70F4-069A-67ABD7D0B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A74C0-515B-FF9D-CE8A-9774B2047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A675-3DBB-3009-00E9-B4A814E28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71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443F-6D62-5316-4C50-087A81FC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CC9AE-B464-6704-8FFD-D73AFF597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1B860-9B6F-753D-0D0C-1EDA80EA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6DB5-6A65-4040-637D-8AAB1BF05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06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05C5-7EE7-342C-5FFF-2468B670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C33ED-BDB8-95ED-E878-52136BDFD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7E950-B3C7-7821-1B00-85FFD3F4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23B34-DB79-4C65-35A8-E699BF47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786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2E5B-AD7B-C040-E7F6-6CFB7E50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CC707-B2EF-062A-743E-10DA5D260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720F4-6E6D-FF2F-175E-08D96D38A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A6EFF-2528-011E-74DB-D274817A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860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14197-05D9-14E0-1F75-972B2357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A6A8D-5C5F-B90B-D19B-CC5341389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1B50E3-5480-44E3-B4F9-5EAA6EC06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A62AE-6CF0-9720-6DAA-FAABBC0F5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48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1D66-7BF7-215D-204C-B09EE4B9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2FCD7-5BF9-52D4-2CB8-8160986C6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046CD-13DF-46F9-B06B-624C96B7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4453-FCD3-1983-C7B8-98CA9F08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129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2795-AF0C-0BE4-C7C7-BD44FCE3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14A9-182E-FBFF-5F79-21AA9C2C9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C82C9-F82A-D976-8925-38D2AB9D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C60B2-495B-3946-5F8F-ECC0A14C7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40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4264B-7BD7-117F-D924-732077C0C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ABA72-3894-6393-D2AF-639572087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9DF84-2104-D3A9-9982-89D3AEB6F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38D90-A85B-4D1E-5B6C-A3FD15480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4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722F4-317D-4F65-09B4-B7A15713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59949-5D53-28ED-0940-0D255E441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DC360-655E-83A9-02CC-7B5AB54A3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D0F6D-BABA-341C-3FD9-2D226A660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09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CF1E-6DF1-05DD-2D47-D8BCFE74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E3CA7-4FAA-F2D3-EC5A-4C048D0A5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EAC1B-6FFF-8A5F-3B5E-EB1042B00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0BE89-5069-C6BB-17C6-B096E4F07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572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D4E9-DAD5-DBF9-1767-B43E516C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224F-051B-A68A-C3A9-12A2287D8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A80F84-F2CE-8DA8-E52A-07964E81F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911FA-9315-AB10-EFD1-397BB1874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408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05A5-F929-3FF2-3CC6-B66DC5B4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E4308-FBDC-949C-867D-EF834D3DD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E3DB6-65A7-B544-B4F8-99586DA3D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8E024-96AA-1D2F-9DCE-2E1B95C75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25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57924-EBC3-658D-BBC9-8D852A58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CC3F9-8242-9F8C-FE37-D60D878FF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23008-A699-4420-04F6-641A808CB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57B75-62CD-F4E7-5258-F2890C5B8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65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9C20-73B9-7551-60DA-8F207CD5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6C728-AC3B-EE65-FD2C-8CA938478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27212-0639-6F6B-6346-9391B24EF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3E2CA-F421-C810-3E13-2E9BBB80A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60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0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27.jpeg"/><Relationship Id="rId5" Type="http://schemas.openxmlformats.org/officeDocument/2006/relationships/image" Target="../media/image10.png"/><Relationship Id="rId10" Type="http://schemas.openxmlformats.org/officeDocument/2006/relationships/image" Target="../media/image26.gif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://www.github.com/omariosc/ai-workshops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jpeg"/><Relationship Id="rId5" Type="http://schemas.openxmlformats.org/officeDocument/2006/relationships/image" Target="../media/image10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4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2: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Building an ML Pipeline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3</a:t>
            </a:r>
            <a:r>
              <a:rPr lang="en-GB" sz="2500" baseline="30000" dirty="0">
                <a:solidFill>
                  <a:srgbClr val="FFFFFF"/>
                </a:solidFill>
              </a:rPr>
              <a:t>rd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D927-6F82-D619-A61B-084392FD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4DBA-2281-D520-73C0-60302DD1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CFCC09-ECBE-526C-F02E-0AA207F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3B503AC-AE6A-9CE8-0C7E-8FCC859F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E5F162BD-DADD-20FD-E085-27CD3C2B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D4E7358-D607-3DD8-2771-AA0C9EBF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EDA8D11-6B06-8BE6-3F77-81D1E7930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C0A7793D-6416-85F0-1323-68624006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2E38451C-B74D-1AC7-1034-5CE428F10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orem ipsum | Uxcel">
            <a:extLst>
              <a:ext uri="{FF2B5EF4-FFF2-40B4-BE49-F238E27FC236}">
                <a16:creationId xmlns:a16="http://schemas.microsoft.com/office/drawing/2014/main" id="{769EF2B9-9334-9E46-6BF5-DD8F63326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18142" r="14162" b="20615"/>
          <a:stretch/>
        </p:blipFill>
        <p:spPr bwMode="auto">
          <a:xfrm>
            <a:off x="4132289" y="2207297"/>
            <a:ext cx="5096654" cy="26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0ED-0796-E050-E89C-F43ABC1B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DD9F-BE59-2781-2602-AD94514A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9E90A1-BE84-1133-586F-19A4E8E0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0BB7917-16DC-11F5-941C-98FA6450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4EFAD98-78B3-1DAE-8E47-8C6F6C32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387E956-2F65-4C61-FB44-A6EAA6D5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20E0CC8-DAF4-0AA0-B2EA-5511D706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7453380-2536-F919-C12A-737F384D6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F73EA80F-82E5-A464-9010-61FB30AF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Tokenization in NLP : All you need to know | by Abdallah Ashraf | Medium">
            <a:extLst>
              <a:ext uri="{FF2B5EF4-FFF2-40B4-BE49-F238E27FC236}">
                <a16:creationId xmlns:a16="http://schemas.microsoft.com/office/drawing/2014/main" id="{D46A4ECD-0082-AB96-4FB9-ADDA0021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0" y="1806733"/>
            <a:ext cx="7335187" cy="41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9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AA23-8A72-1C06-5C6E-94749D7F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44A0-1EF0-DAC9-3C0D-AC03911A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F6D3ED1-A032-D988-114B-8947BE5A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2CEFFE4-690A-9072-E9AB-B9D66876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B81EA47-DB47-8C11-41C6-0D63A4DD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45068FC-C883-3062-0938-FE6BFF54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9E00F67-2C7C-0307-1AE1-15C4A622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FC1816F-00D7-5BC1-45A0-417E2F9D8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BD70AF06-303F-2083-9BAB-EB50783F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C8537136-29F8-C6DD-480F-313076E4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80" y="2461863"/>
            <a:ext cx="7917930" cy="26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3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6018F-F3DA-E6AE-41DF-59F8D47C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CBAE-A1FB-8F9A-EB8A-E02E565F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6001E9C-4480-E2D5-54AB-086F17E6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306F932-38AA-EEEB-44F9-1B90B55A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7267CAE-3AD7-25D0-D9D3-94C7A21D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7AE802B1-DA88-0844-F9C4-6DB88347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F092480-4ADC-3183-AE86-75137B30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CE191F7-2A98-CDD0-6CBD-113C41A6A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3540D78D-E087-EA68-60C4-3B31B20D6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Embeddings: Meaning, Examples and How To Compute - Arize AI">
            <a:extLst>
              <a:ext uri="{FF2B5EF4-FFF2-40B4-BE49-F238E27FC236}">
                <a16:creationId xmlns:a16="http://schemas.microsoft.com/office/drawing/2014/main" id="{F919D274-9D1D-AE4E-BF66-B566895F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20" y="1489900"/>
            <a:ext cx="8399489" cy="46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78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3EFBD2-ED3E-1296-FBA8-66B4558E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AC15-7ECD-079A-5457-0D3795B7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9378BF4-4E61-2D64-DD35-500663C3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C660EEA-50E5-CA00-4D45-BD22DC97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501B24E7-9E9D-E31F-23A9-4414F30D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FC8611CD-437E-F8C2-443D-E8A79054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D631505A-9CF7-B7C5-90F8-D8A988F7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A7F1DFF5-0581-4F43-9901-BBB56B5B4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CD3AFD41-80DD-31F6-EE59-E301C032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63589EF6-A8C0-76D9-35B2-0F3959987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15"/>
          <a:stretch/>
        </p:blipFill>
        <p:spPr bwMode="auto">
          <a:xfrm>
            <a:off x="4899448" y="1094168"/>
            <a:ext cx="3087975" cy="259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18665149-EF73-CBBA-1E8E-EE3094398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/>
          <a:stretch/>
        </p:blipFill>
        <p:spPr bwMode="auto">
          <a:xfrm>
            <a:off x="2719817" y="3662955"/>
            <a:ext cx="7177413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2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3A85-F826-800E-64AC-3A35F211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F6C9-0064-F457-BAEA-D751C098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3714DC6-DC6F-E1AD-A00C-4702749D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96BBA1-D478-8E1B-772F-ACCEDA4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C42CDF3-256B-1662-9177-B6A757BA5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AE79B246-C511-56A6-9059-32E88898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E8F05177-F5B8-9F50-E13A-A0104F03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936ABE7-F326-5AEA-CB69-7724DA13D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38815CF-E76D-6A96-CCD4-AC91DE49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A Guide to Word Embedding. What are they? How are they more useful… | by  Shraddha Anala | Towards Data Science">
            <a:extLst>
              <a:ext uri="{FF2B5EF4-FFF2-40B4-BE49-F238E27FC236}">
                <a16:creationId xmlns:a16="http://schemas.microsoft.com/office/drawing/2014/main" id="{59330435-1514-C38F-0D9A-370D998E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78" y="2004614"/>
            <a:ext cx="9713384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29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89379-63E9-A757-39D2-F1D2AE2E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65E1-9168-6135-050E-C483D0D6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7E32DB-6A01-F3B7-BE18-DE3CD51D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4462DF9-9D82-7D38-465B-5B90C825D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3F88BB54-8BD5-6461-830F-D103709C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5BBDE3C2-EC60-C3A1-EC77-BECED3E1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D50397D-4BC7-5DA0-4171-DF95D7931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9CD4FE89-6979-DC24-3468-FFFB59AA6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6ABD2B5-3484-027B-C50A-41D49EFE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5.2 Properties of Sounds – Sense-It!: Insights into Multisensory Design">
            <a:extLst>
              <a:ext uri="{FF2B5EF4-FFF2-40B4-BE49-F238E27FC236}">
                <a16:creationId xmlns:a16="http://schemas.microsoft.com/office/drawing/2014/main" id="{D0C06027-4ABC-ACBB-99FD-DFF2DBA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76" y="1041020"/>
            <a:ext cx="3558520" cy="200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nd wave definition, characteristics, and use in acoustics.">
            <a:extLst>
              <a:ext uri="{FF2B5EF4-FFF2-40B4-BE49-F238E27FC236}">
                <a16:creationId xmlns:a16="http://schemas.microsoft.com/office/drawing/2014/main" id="{E42EEC80-E5B3-2D0A-7B49-06D6699B4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10370" r="11933" b="13867"/>
          <a:stretch/>
        </p:blipFill>
        <p:spPr bwMode="auto">
          <a:xfrm>
            <a:off x="2351314" y="3042688"/>
            <a:ext cx="3744686" cy="29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Fundamentals of Data Representation: Analogue and digital - Wikibooks, open  books for an open world">
            <a:extLst>
              <a:ext uri="{FF2B5EF4-FFF2-40B4-BE49-F238E27FC236}">
                <a16:creationId xmlns:a16="http://schemas.microsoft.com/office/drawing/2014/main" id="{67B128B2-DF0E-5DAE-9048-617CE25C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64" y="2230900"/>
            <a:ext cx="2404266" cy="36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46BC98-CCB2-A1B1-63DB-7DC85E957D9B}"/>
              </a:ext>
            </a:extLst>
          </p:cNvPr>
          <p:cNvSpPr/>
          <p:nvPr/>
        </p:nvSpPr>
        <p:spPr>
          <a:xfrm>
            <a:off x="8548914" y="3585029"/>
            <a:ext cx="2656115" cy="12006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24C1A0-5F3C-B7D1-2B83-4EC2065DAFD4}"/>
              </a:ext>
            </a:extLst>
          </p:cNvPr>
          <p:cNvSpPr/>
          <p:nvPr/>
        </p:nvSpPr>
        <p:spPr>
          <a:xfrm rot="20413618">
            <a:off x="7804962" y="4107510"/>
            <a:ext cx="762353" cy="41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EA5B-B019-88C9-D239-8D509AEE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A54D-7EEA-62D0-5B03-D3BA323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0A80BD6-AF27-2E8C-B841-9FDA9759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9AEF357-2892-7E47-7220-49FBDC72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55437-8B84-7A3D-9CC6-893902C5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>
                <a:latin typeface="Univers" panose="020B0503020202020204" pitchFamily="34" charset="0"/>
              </a:rPr>
              <a:t>Fixing problems with our data to make it more suitable for our algorithms</a:t>
            </a:r>
          </a:p>
        </p:txBody>
      </p:sp>
    </p:spTree>
    <p:extLst>
      <p:ext uri="{BB962C8B-B14F-4D97-AF65-F5344CB8AC3E}">
        <p14:creationId xmlns:p14="http://schemas.microsoft.com/office/powerpoint/2010/main" val="35945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78CEB-D8C6-3598-931D-FE8CA7E7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EECF-0AA2-E9BB-08DD-C4DC32EF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A73F45-45C0-0023-58B2-93511856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4BB8A51-4240-1D88-AF7C-415A5C99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C1026-FF34-F6D9-73EA-39E323978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Understand the reason </a:t>
            </a:r>
            <a:r>
              <a:rPr lang="en-GB" b="1" dirty="0">
                <a:latin typeface="Univers" panose="020B0503020202020204" pitchFamily="34" charset="0"/>
                <a:sym typeface="Wingdings" pitchFamily="2" charset="2"/>
              </a:rPr>
              <a:t>why you have missing data</a:t>
            </a:r>
          </a:p>
          <a:p>
            <a:r>
              <a:rPr lang="en-GB" dirty="0">
                <a:sym typeface="Wingdings" pitchFamily="2" charset="2"/>
              </a:rPr>
              <a:t>Remove values or impute them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82704-2DC6-5BAE-2029-F59AE3581A0B}"/>
              </a:ext>
            </a:extLst>
          </p:cNvPr>
          <p:cNvGrpSpPr/>
          <p:nvPr/>
        </p:nvGrpSpPr>
        <p:grpSpPr>
          <a:xfrm>
            <a:off x="2308055" y="3045599"/>
            <a:ext cx="7575889" cy="3164732"/>
            <a:chOff x="2392570" y="3000629"/>
            <a:chExt cx="7575889" cy="3164732"/>
          </a:xfrm>
        </p:grpSpPr>
        <p:pic>
          <p:nvPicPr>
            <p:cNvPr id="3" name="Picture 2" descr="A purple and yellow data pattern&#10;&#10;Description automatically generated">
              <a:extLst>
                <a:ext uri="{FF2B5EF4-FFF2-40B4-BE49-F238E27FC236}">
                  <a16:creationId xmlns:a16="http://schemas.microsoft.com/office/drawing/2014/main" id="{AAE7DC0E-D2E0-82E3-E123-26B663F3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570" y="3000629"/>
              <a:ext cx="3723417" cy="3164732"/>
            </a:xfrm>
            <a:prstGeom prst="rect">
              <a:avLst/>
            </a:prstGeom>
          </p:spPr>
        </p:pic>
        <p:pic>
          <p:nvPicPr>
            <p:cNvPr id="5" name="Picture 4" descr="A purple and yellow lines with white text&#10;&#10;Description automatically generated">
              <a:extLst>
                <a:ext uri="{FF2B5EF4-FFF2-40B4-BE49-F238E27FC236}">
                  <a16:creationId xmlns:a16="http://schemas.microsoft.com/office/drawing/2014/main" id="{B35B8C6A-CFEA-FC60-4F04-DE12D0D7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5042" y="3000629"/>
              <a:ext cx="3723417" cy="316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8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1FF5-1EEC-D27F-0020-497F7D91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1054-2AED-92E3-D985-FBF276C6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Noisy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ACD824E-BDA9-4391-0445-EDA77CAF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137D4E-F5A9-6211-738E-B299F197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9E8D6-426D-C2D0-28AC-79F401A9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Smooth out the data to reduce noise</a:t>
            </a:r>
          </a:p>
        </p:txBody>
      </p:sp>
      <p:pic>
        <p:nvPicPr>
          <p:cNvPr id="29698" name="Picture 2" descr="My Favorite Way to Smooth Noisy Data With Python | by Nick Hemenway |  Python in Plain English">
            <a:extLst>
              <a:ext uri="{FF2B5EF4-FFF2-40B4-BE49-F238E27FC236}">
                <a16:creationId xmlns:a16="http://schemas.microsoft.com/office/drawing/2014/main" id="{2FAE2123-5EAC-8E82-755D-BD9A8081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99" y="1953173"/>
            <a:ext cx="6567563" cy="41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and its different types?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pre-processing and how can we perform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the different types of machine learning (ML) models?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we use prompt engineering to help us write code?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ML pipeline, and how can we use it to build AI?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A313-F239-B837-77F5-00BC899A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96F3-F2F9-98E5-13F3-AA1F283B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 Values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392DB3A-B2E3-097F-FF78-38B5470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53A68E6-15E9-DD8C-4C65-7409A76E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892BE-3A5E-3FF9-840D-824ECAD5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Normalisation (transform data to a similar scale – between 0 and 1)</a:t>
            </a:r>
          </a:p>
          <a:p>
            <a:r>
              <a:rPr lang="en-GB" dirty="0">
                <a:sym typeface="Wingdings" pitchFamily="2" charset="2"/>
              </a:rPr>
              <a:t>Standardisation (rescaling so the mean is 0 and variance is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/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𝑛𝑜𝑟𝑚𝑎𝑙𝑖𝑠𝑒𝑑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blipFill>
                <a:blip r:embed="rId5"/>
                <a:stretch>
                  <a:fillRect t="-2000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/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𝑠𝑡𝑎𝑛𝑑𝑎𝑟𝑑𝑖𝑠𝑒𝑑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𝑆𝑡𝑎𝑛𝑑𝑎𝑟𝑑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𝐷𝑒𝑣𝑖𝑎𝑡𝑖𝑜𝑛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blipFill>
                <a:blip r:embed="rId6"/>
                <a:stretch>
                  <a:fillRect l="-557" t="-7843" r="-1393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Standardization: The Secret to Better Data Science">
            <a:extLst>
              <a:ext uri="{FF2B5EF4-FFF2-40B4-BE49-F238E27FC236}">
                <a16:creationId xmlns:a16="http://schemas.microsoft.com/office/drawing/2014/main" id="{C631B38C-BE3B-1196-01EF-671C33944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9" t="15214" r="2132" b="7841"/>
          <a:stretch/>
        </p:blipFill>
        <p:spPr bwMode="auto">
          <a:xfrm>
            <a:off x="6745574" y="4043363"/>
            <a:ext cx="2228787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tandardization: The Secret to Better Data Science">
            <a:extLst>
              <a:ext uri="{FF2B5EF4-FFF2-40B4-BE49-F238E27FC236}">
                <a16:creationId xmlns:a16="http://schemas.microsoft.com/office/drawing/2014/main" id="{E9A0C432-95BE-1163-22E5-B1DD4D50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6" t="15214" r="38281" b="7841"/>
          <a:stretch/>
        </p:blipFill>
        <p:spPr bwMode="auto">
          <a:xfrm>
            <a:off x="4856813" y="4043363"/>
            <a:ext cx="1888762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andardization: The Secret to Better Data Science">
            <a:extLst>
              <a:ext uri="{FF2B5EF4-FFF2-40B4-BE49-F238E27FC236}">
                <a16:creationId xmlns:a16="http://schemas.microsoft.com/office/drawing/2014/main" id="{7844BE71-6CF7-CF22-767A-E7BDFB5A8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5214" r="68786" b="7841"/>
          <a:stretch/>
        </p:blipFill>
        <p:spPr bwMode="auto">
          <a:xfrm>
            <a:off x="3209735" y="4043363"/>
            <a:ext cx="1647078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A648C-9CA7-A79D-F9DE-A6E63AA7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4997-F178-7A94-CE22-4ECDCE10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 Large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7A2AB62-EB91-6C76-D670-364C1C22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5CD681B-57D2-7AF2-54A5-5485A52E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ADD9-C494-6ED2-BBB0-84F2299C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Dimensionality reduction</a:t>
            </a:r>
          </a:p>
        </p:txBody>
      </p:sp>
      <p:pic>
        <p:nvPicPr>
          <p:cNvPr id="31746" name="Picture 2" descr="What is Dimensionality Reduction? A Guide.">
            <a:extLst>
              <a:ext uri="{FF2B5EF4-FFF2-40B4-BE49-F238E27FC236}">
                <a16:creationId xmlns:a16="http://schemas.microsoft.com/office/drawing/2014/main" id="{292A0E51-87C6-5B99-2D74-2296B4A82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t="14597" r="32997"/>
          <a:stretch/>
        </p:blipFill>
        <p:spPr bwMode="auto">
          <a:xfrm>
            <a:off x="4407108" y="2315252"/>
            <a:ext cx="3717556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980814-516E-6C58-B76F-FB75471859F7}"/>
              </a:ext>
            </a:extLst>
          </p:cNvPr>
          <p:cNvSpPr txBox="1"/>
          <p:nvPr/>
        </p:nvSpPr>
        <p:spPr>
          <a:xfrm>
            <a:off x="1718671" y="5583858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081D8-B311-A6A8-6AD6-3334D169D13B}"/>
              </a:ext>
            </a:extLst>
          </p:cNvPr>
          <p:cNvSpPr txBox="1"/>
          <p:nvPr/>
        </p:nvSpPr>
        <p:spPr>
          <a:xfrm>
            <a:off x="5644196" y="5583857"/>
            <a:ext cx="16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B0A7A-5CB6-2FAC-F455-147722CBBBEB}"/>
              </a:ext>
            </a:extLst>
          </p:cNvPr>
          <p:cNvSpPr txBox="1"/>
          <p:nvPr/>
        </p:nvSpPr>
        <p:spPr>
          <a:xfrm>
            <a:off x="9505601" y="555817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 positions</a:t>
            </a:r>
          </a:p>
        </p:txBody>
      </p:sp>
      <p:pic>
        <p:nvPicPr>
          <p:cNvPr id="8" name="Picture 2" descr="What is Dimensionality Reduction? A Guide.">
            <a:extLst>
              <a:ext uri="{FF2B5EF4-FFF2-40B4-BE49-F238E27FC236}">
                <a16:creationId xmlns:a16="http://schemas.microsoft.com/office/drawing/2014/main" id="{2B96E8A2-4588-2673-3C9C-5C7F62A59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3" t="14597"/>
          <a:stretch/>
        </p:blipFill>
        <p:spPr bwMode="auto">
          <a:xfrm>
            <a:off x="8124668" y="2315252"/>
            <a:ext cx="3419629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Dimensionality Reduction? A Guide.">
            <a:extLst>
              <a:ext uri="{FF2B5EF4-FFF2-40B4-BE49-F238E27FC236}">
                <a16:creationId xmlns:a16="http://schemas.microsoft.com/office/drawing/2014/main" id="{14BBECD2-6563-A467-E0C8-9BD7F638F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7" r="69103"/>
          <a:stretch/>
        </p:blipFill>
        <p:spPr bwMode="auto">
          <a:xfrm>
            <a:off x="1205064" y="2315252"/>
            <a:ext cx="3202044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186C8-924B-2278-44A3-B6D42B85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15F-9D73-66A7-F367-21DD80B5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0D2160F-6C83-E032-1F32-CCEA5CE1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9CDCCBA-0821-5E6D-2971-732F3933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AF78CD48-797B-86DA-4D35-A200C166E2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8641" y="2028826"/>
          <a:ext cx="10995660" cy="402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729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9F06-0B1B-D212-D96C-B19AFDA3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472B-4FD1-BDB2-5137-B22ECC67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FA95185-7141-8621-EF2D-D79C7000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28A1BBD-A49E-4E6B-C439-0F0C01FD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6868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04268A03-513D-C4D7-C6FA-22E8FF84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3"/>
          <a:stretch/>
        </p:blipFill>
        <p:spPr bwMode="auto">
          <a:xfrm>
            <a:off x="1692704" y="1939413"/>
            <a:ext cx="3572470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E5158589-E25F-B014-6F12-0332B19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/>
          <a:stretch/>
        </p:blipFill>
        <p:spPr bwMode="auto">
          <a:xfrm>
            <a:off x="6551355" y="1954465"/>
            <a:ext cx="3706761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06E9F-91F6-3236-C3FF-E721D8D4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E2C8-F3E2-9C24-8983-87E17C50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86B7024-6FA1-8D90-4348-45861C3A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FB2670D-6ED8-D2CB-7944-612688A5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8914" name="Picture 2" descr="Bounding Box definition - People for AI">
            <a:extLst>
              <a:ext uri="{FF2B5EF4-FFF2-40B4-BE49-F238E27FC236}">
                <a16:creationId xmlns:a16="http://schemas.microsoft.com/office/drawing/2014/main" id="{2AF6AC33-4586-96A8-52EA-89BEBB72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50" y="1710813"/>
            <a:ext cx="7018699" cy="43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8EDB-DD1B-F94C-25EA-927CCDE2C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5960-AEB4-D0FC-1CAE-01685FF5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A727F7A-1664-80BB-6BD9-FCD83984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61386F-363E-BFF1-13EA-2B317A7F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62" name="Picture 2" descr="What is clustering? | Machine Learning | Google for Developers">
            <a:extLst>
              <a:ext uri="{FF2B5EF4-FFF2-40B4-BE49-F238E27FC236}">
                <a16:creationId xmlns:a16="http://schemas.microsoft.com/office/drawing/2014/main" id="{7D9E9251-C45B-B64D-0174-3759EBA8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66" y="1740310"/>
            <a:ext cx="7679549" cy="43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E7A7-8BB0-6FE7-1246-984C29B1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97A-9EC7-08B6-4C5F-397E6228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E7687D2-500F-9580-6FDE-D4BA4D30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AA50E59-6C06-58C7-6AB0-A8B794852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361DD8B1-EDE2-4EAB-5CB6-9EC16321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916666"/>
            <a:ext cx="4394200" cy="425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A Complete Guide to Boost Your Business with Reinforcement Learning">
            <a:extLst>
              <a:ext uri="{FF2B5EF4-FFF2-40B4-BE49-F238E27FC236}">
                <a16:creationId xmlns:a16="http://schemas.microsoft.com/office/drawing/2014/main" id="{F35472CE-93D3-AB32-E8AA-44B81322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71" y="1845058"/>
            <a:ext cx="5690335" cy="4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5252-9B78-0FE0-E87B-25296F65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E0F5-E3C1-090F-3228-E6C28872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CC27E4-BDA0-D4EB-D575-1457FF68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5D7573C-F871-C2D2-F057-31DDEE1C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CF5A4-C652-A736-5577-C19FF329B2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7124"/>
          <a:stretch/>
        </p:blipFill>
        <p:spPr>
          <a:xfrm>
            <a:off x="647702" y="1896803"/>
            <a:ext cx="5605614" cy="4032342"/>
          </a:xfrm>
          <a:prstGeom prst="rect">
            <a:avLst/>
          </a:prstGeom>
        </p:spPr>
      </p:pic>
      <p:pic>
        <p:nvPicPr>
          <p:cNvPr id="44034" name="Picture 2" descr="Understanding AlphaZero Neural Network's SuperHuman Chess Ability -  MarkTechPost">
            <a:extLst>
              <a:ext uri="{FF2B5EF4-FFF2-40B4-BE49-F238E27FC236}">
                <a16:creationId xmlns:a16="http://schemas.microsoft.com/office/drawing/2014/main" id="{1C10AF32-81B8-5859-AAF9-F800BF03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37" y="1896802"/>
            <a:ext cx="5102968" cy="40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94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6EA6-100D-7462-F844-402402C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66AD-F1D0-67B7-B089-B708DBE5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AD10F7-6194-4421-12EB-A4E6CE73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7F9D4CD-1F4E-2AB8-8770-8DA60BB3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9338-5AE9-3CB1-BC0C-7521BB61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Learning how to code can take time…</a:t>
            </a:r>
          </a:p>
          <a:p>
            <a:r>
              <a:rPr lang="en-GB" b="1" dirty="0"/>
              <a:t>Pick a suitable Large Language Model (LLM)</a:t>
            </a:r>
            <a:r>
              <a:rPr lang="en-GB" b="1" i="1" dirty="0"/>
              <a:t> (e.g. Gemini is integrated in Google Colab)</a:t>
            </a:r>
          </a:p>
          <a:p>
            <a:r>
              <a:rPr lang="en-GB" b="1" dirty="0"/>
              <a:t>Give detailed step-by-step instructions (e.g. </a:t>
            </a:r>
            <a:r>
              <a:rPr lang="en-GB" b="1" i="1" dirty="0"/>
              <a:t>Explain to me like I’m a 5 year old… Use comments throughout to explain your thought-process… Be specific etc.</a:t>
            </a:r>
            <a:r>
              <a:rPr lang="en-GB" b="1" dirty="0"/>
              <a:t>)</a:t>
            </a:r>
          </a:p>
          <a:p>
            <a:r>
              <a:rPr lang="en-GB" b="1" dirty="0"/>
              <a:t>Try to understand the purpose of each line of code, even if you don’t understand the syntax</a:t>
            </a:r>
          </a:p>
          <a:p>
            <a:r>
              <a:rPr lang="en-GB" b="1" dirty="0">
                <a:latin typeface="Univers" panose="020B0503020202020204" pitchFamily="34" charset="0"/>
              </a:rPr>
              <a:t>NOT A REPLACEMENT FOR NOT LEARNING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98386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C8FA9-DA67-734A-20C8-2306B616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CFE4-B309-308E-FD45-6DA8F408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5B08F38-266E-0D66-051E-4518DCC37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028955D-8292-5BF3-61A1-A1F7A2AC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62EEB-63A4-E4FF-C561-1E8A66705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 err="1">
                <a:solidFill>
                  <a:srgbClr val="FF0000"/>
                </a:solidFill>
                <a:latin typeface="Univers" panose="020B0503020202020204" pitchFamily="34" charset="0"/>
              </a:rPr>
              <a:t>notebook.ipynb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 </a:t>
            </a:r>
            <a:r>
              <a:rPr lang="en-GB" b="1" dirty="0">
                <a:latin typeface="Univers" panose="020B0503020202020204" pitchFamily="34" charset="0"/>
              </a:rPr>
              <a:t>file in the Workshop 2 folder</a:t>
            </a:r>
          </a:p>
        </p:txBody>
      </p:sp>
    </p:spTree>
    <p:extLst>
      <p:ext uri="{BB962C8B-B14F-4D97-AF65-F5344CB8AC3E}">
        <p14:creationId xmlns:p14="http://schemas.microsoft.com/office/powerpoint/2010/main" val="69941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EEEB-C211-A66B-53BF-9D287D4CA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Machine learning: </a:t>
            </a:r>
            <a:r>
              <a:rPr lang="en-GB" b="1" dirty="0">
                <a:latin typeface="Univers" panose="020B0503020202020204" pitchFamily="34" charset="0"/>
              </a:rPr>
              <a:t>algorithms which learn patterns in data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987159" y="1660051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14" y="2447349"/>
            <a:ext cx="2848347" cy="285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5C920-FF9C-3253-609E-DEB45B7266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8633" y="2665272"/>
            <a:ext cx="2848347" cy="2842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8536687" y="549630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149" y="2671544"/>
            <a:ext cx="2818400" cy="2839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A338-4E94-643E-2806-EB64E59D16F9}"/>
              </a:ext>
            </a:extLst>
          </p:cNvPr>
          <p:cNvSpPr txBox="1"/>
          <p:nvPr/>
        </p:nvSpPr>
        <p:spPr>
          <a:xfrm>
            <a:off x="643294" y="5641159"/>
            <a:ext cx="26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Feedback Form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4264974" y="5641159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C83F0-EB55-3A62-1712-3A936246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5D28-9087-7425-AF8C-7A35736A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BC08373-889A-B896-8B94-84DF8950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40 Best Medium Sized Dog Breeds for Families">
            <a:extLst>
              <a:ext uri="{FF2B5EF4-FFF2-40B4-BE49-F238E27FC236}">
                <a16:creationId xmlns:a16="http://schemas.microsoft.com/office/drawing/2014/main" id="{FCD1849C-CC96-07A1-A028-FF6E583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02" y="1572359"/>
            <a:ext cx="1733011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is Artificial intelligence? - It's Working Explained">
            <a:extLst>
              <a:ext uri="{FF2B5EF4-FFF2-40B4-BE49-F238E27FC236}">
                <a16:creationId xmlns:a16="http://schemas.microsoft.com/office/drawing/2014/main" id="{89E9811C-205E-8AB7-EEE4-24DC5F6A1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b="13031"/>
          <a:stretch/>
        </p:blipFill>
        <p:spPr bwMode="auto">
          <a:xfrm>
            <a:off x="698500" y="3301767"/>
            <a:ext cx="1079500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is Artificial intelligence? - It's Working Explained">
            <a:extLst>
              <a:ext uri="{FF2B5EF4-FFF2-40B4-BE49-F238E27FC236}">
                <a16:creationId xmlns:a16="http://schemas.microsoft.com/office/drawing/2014/main" id="{364718A4-EE2C-4920-B4AF-065A3899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22021" b="13031"/>
          <a:stretch/>
        </p:blipFill>
        <p:spPr bwMode="auto">
          <a:xfrm>
            <a:off x="698500" y="3301767"/>
            <a:ext cx="8417791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Artificial intelligence? - It's Working Explained">
            <a:extLst>
              <a:ext uri="{FF2B5EF4-FFF2-40B4-BE49-F238E27FC236}">
                <a16:creationId xmlns:a16="http://schemas.microsoft.com/office/drawing/2014/main" id="{4DDD26CB-6C9B-6AF1-916F-2F27B9770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41198" b="13031"/>
          <a:stretch/>
        </p:blipFill>
        <p:spPr bwMode="auto">
          <a:xfrm>
            <a:off x="773526" y="3301767"/>
            <a:ext cx="634771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Artificial intelligence? - It's Working Explained">
            <a:extLst>
              <a:ext uri="{FF2B5EF4-FFF2-40B4-BE49-F238E27FC236}">
                <a16:creationId xmlns:a16="http://schemas.microsoft.com/office/drawing/2014/main" id="{D7DC0DE1-35AD-FD27-DBBE-33D9D607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60192" b="13031"/>
          <a:stretch/>
        </p:blipFill>
        <p:spPr bwMode="auto">
          <a:xfrm>
            <a:off x="773526" y="3301767"/>
            <a:ext cx="4297238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hat is Artificial intelligence? - It's Working Explained">
            <a:extLst>
              <a:ext uri="{FF2B5EF4-FFF2-40B4-BE49-F238E27FC236}">
                <a16:creationId xmlns:a16="http://schemas.microsoft.com/office/drawing/2014/main" id="{FF311DF6-F0FE-44F2-8121-2D62EF89E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79187" b="13031"/>
          <a:stretch/>
        </p:blipFill>
        <p:spPr bwMode="auto">
          <a:xfrm>
            <a:off x="773526" y="3301767"/>
            <a:ext cx="2246765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e 30 Cutest Dog Breeds - Most Adorable Dogs and Puppies">
            <a:extLst>
              <a:ext uri="{FF2B5EF4-FFF2-40B4-BE49-F238E27FC236}">
                <a16:creationId xmlns:a16="http://schemas.microsoft.com/office/drawing/2014/main" id="{BC0E53C9-F6E5-AC43-815F-DB8CB99A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1143582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he 30 Cutest Dog Breeds - Most Adorable Dogs and Puppies">
            <a:extLst>
              <a:ext uri="{FF2B5EF4-FFF2-40B4-BE49-F238E27FC236}">
                <a16:creationId xmlns:a16="http://schemas.microsoft.com/office/drawing/2014/main" id="{2B76928B-7C98-2EF5-5024-C79FDFB1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94054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8AA727-0006-BF55-9F55-D0D5AC184C31}"/>
              </a:ext>
            </a:extLst>
          </p:cNvPr>
          <p:cNvSpPr/>
          <p:nvPr/>
        </p:nvSpPr>
        <p:spPr>
          <a:xfrm>
            <a:off x="3947381" y="2081803"/>
            <a:ext cx="423897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6B349-34F8-9C98-F5C8-804D96097D0F}"/>
              </a:ext>
            </a:extLst>
          </p:cNvPr>
          <p:cNvSpPr/>
          <p:nvPr/>
        </p:nvSpPr>
        <p:spPr>
          <a:xfrm>
            <a:off x="3652024" y="1922550"/>
            <a:ext cx="189337" cy="432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FADCD-5C29-E519-ECB6-5BAD315FEFCF}"/>
              </a:ext>
            </a:extLst>
          </p:cNvPr>
          <p:cNvSpPr/>
          <p:nvPr/>
        </p:nvSpPr>
        <p:spPr>
          <a:xfrm>
            <a:off x="4192860" y="1933702"/>
            <a:ext cx="123199" cy="11952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B056A-019D-F8D6-E80F-662AE7BCD86C}"/>
              </a:ext>
            </a:extLst>
          </p:cNvPr>
          <p:cNvSpPr/>
          <p:nvPr/>
        </p:nvSpPr>
        <p:spPr>
          <a:xfrm>
            <a:off x="3684708" y="1763297"/>
            <a:ext cx="686570" cy="590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6" descr="Understanding the Structure of Neural Networks | by savannah logan |  Becoming Human: Artificial Intelligence Magazine">
            <a:extLst>
              <a:ext uri="{FF2B5EF4-FFF2-40B4-BE49-F238E27FC236}">
                <a16:creationId xmlns:a16="http://schemas.microsoft.com/office/drawing/2014/main" id="{DF3EAB4F-3090-2D54-73BF-3C4CDE75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82" y="1985426"/>
            <a:ext cx="1828801" cy="9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DFBAD2-0895-29D1-76F7-CF1357EC98ED}"/>
              </a:ext>
            </a:extLst>
          </p:cNvPr>
          <p:cNvSpPr/>
          <p:nvPr/>
        </p:nvSpPr>
        <p:spPr>
          <a:xfrm>
            <a:off x="7686261" y="1763297"/>
            <a:ext cx="1160856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8" descr="30,000+ Best Cat Photos · 100% Free Download · Pexels Stock Photos">
            <a:extLst>
              <a:ext uri="{FF2B5EF4-FFF2-40B4-BE49-F238E27FC236}">
                <a16:creationId xmlns:a16="http://schemas.microsoft.com/office/drawing/2014/main" id="{AAE7BC9C-8F3E-F209-C5E5-3E2D5023F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71" y="1610411"/>
            <a:ext cx="1654547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BA8B9A-4B7B-F55B-10AC-2D28DA04FC4E}"/>
              </a:ext>
            </a:extLst>
          </p:cNvPr>
          <p:cNvSpPr/>
          <p:nvPr/>
        </p:nvSpPr>
        <p:spPr>
          <a:xfrm>
            <a:off x="9597061" y="1651477"/>
            <a:ext cx="1085453" cy="14823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DD8057-9754-5AB3-84E0-78C4E2843DB1}"/>
              </a:ext>
            </a:extLst>
          </p:cNvPr>
          <p:cNvSpPr/>
          <p:nvPr/>
        </p:nvSpPr>
        <p:spPr>
          <a:xfrm>
            <a:off x="1470603" y="1750624"/>
            <a:ext cx="1248165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5B88B55-EFDF-795E-277D-7B0F64728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330F-B8D2-2341-07A1-511A9731D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CE57-1D36-2038-4B7E-7E3E44AA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6A4B256-EF37-8D32-D7B6-E9394CE7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ED2BA8-CFE9-0F77-2FB8-4C8323FF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8D793347-6DB9-2A7D-7702-C80FA0AE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24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0B2E54F-874D-5886-BB6E-34E52A49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22" y="202882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697A1A5D-D7E8-CC25-8FC2-CFD0A2F6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33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4B2AEF85-1871-DB1F-C7DD-EFF8C0D8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4007751" y="4317549"/>
            <a:ext cx="1382490" cy="1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23F6602-B283-00C4-34F4-4535080C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33" y="4453615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1F53-1F0D-6D67-83FD-7A0668CF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510F-8AA7-3DDF-2CF5-92A8BF0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1A1B597-79B3-BA86-4B5F-E1D874AD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63C1BC-A335-80E1-8124-07814120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ECDBCD6-396C-A868-7C15-43FB9808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62C5F6D-BE1E-C33E-FCDD-F9EE9BB1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F25E526F-59A8-4EEC-EF25-5869495A5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982EA-DE1B-453D-678B-A48E20BEEEDC}"/>
              </a:ext>
            </a:extLst>
          </p:cNvPr>
          <p:cNvCxnSpPr>
            <a:cxnSpLocks/>
          </p:cNvCxnSpPr>
          <p:nvPr/>
        </p:nvCxnSpPr>
        <p:spPr>
          <a:xfrm flipV="1">
            <a:off x="4377492" y="3548358"/>
            <a:ext cx="0" cy="20807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7718B58C-75E4-3FAF-0F30-5982F2294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13B740BB-A02E-B49C-B7BC-55C73365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FC1DE-A7D0-620C-EA11-3D2DB468753F}"/>
              </a:ext>
            </a:extLst>
          </p:cNvPr>
          <p:cNvCxnSpPr>
            <a:cxnSpLocks/>
          </p:cNvCxnSpPr>
          <p:nvPr/>
        </p:nvCxnSpPr>
        <p:spPr>
          <a:xfrm>
            <a:off x="3117061" y="3281163"/>
            <a:ext cx="0" cy="23745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D5832-A002-CF4F-3856-548DA2FC5794}"/>
              </a:ext>
            </a:extLst>
          </p:cNvPr>
          <p:cNvCxnSpPr/>
          <p:nvPr/>
        </p:nvCxnSpPr>
        <p:spPr>
          <a:xfrm flipV="1">
            <a:off x="3141381" y="3323313"/>
            <a:ext cx="1370950" cy="22912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B25AE2-AF5B-4BE7-A2F9-DC59499C0B4E}"/>
              </a:ext>
            </a:extLst>
          </p:cNvPr>
          <p:cNvCxnSpPr>
            <a:cxnSpLocks/>
          </p:cNvCxnSpPr>
          <p:nvPr/>
        </p:nvCxnSpPr>
        <p:spPr>
          <a:xfrm flipH="1">
            <a:off x="3088271" y="5629126"/>
            <a:ext cx="17077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AD91285-FAEC-30AE-AE7F-157CD104F927}"/>
              </a:ext>
            </a:extLst>
          </p:cNvPr>
          <p:cNvSpPr/>
          <p:nvPr/>
        </p:nvSpPr>
        <p:spPr>
          <a:xfrm>
            <a:off x="3258778" y="5159872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D78C67-1544-4B9F-D1AB-CA02A780BD7F}"/>
              </a:ext>
            </a:extLst>
          </p:cNvPr>
          <p:cNvSpPr/>
          <p:nvPr/>
        </p:nvSpPr>
        <p:spPr>
          <a:xfrm>
            <a:off x="3498027" y="474763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51A54C-2128-97D4-D765-45355409BFD5}"/>
              </a:ext>
            </a:extLst>
          </p:cNvPr>
          <p:cNvSpPr/>
          <p:nvPr/>
        </p:nvSpPr>
        <p:spPr>
          <a:xfrm>
            <a:off x="3750190" y="43114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A1454C-0684-FC57-34DC-512A20ED3330}"/>
              </a:ext>
            </a:extLst>
          </p:cNvPr>
          <p:cNvSpPr/>
          <p:nvPr/>
        </p:nvSpPr>
        <p:spPr>
          <a:xfrm>
            <a:off x="4012336" y="38835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0487A67-C917-1974-528D-AB571A167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94510"/>
              </p:ext>
            </p:extLst>
          </p:nvPr>
        </p:nvGraphicFramePr>
        <p:xfrm>
          <a:off x="2963115" y="1770991"/>
          <a:ext cx="6227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554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0041148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671268475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92805026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02290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CB29248-AFE4-ECA7-5AF0-63BF6E3FB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82398"/>
              </p:ext>
            </p:extLst>
          </p:nvPr>
        </p:nvGraphicFramePr>
        <p:xfrm>
          <a:off x="9190885" y="1770991"/>
          <a:ext cx="12405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41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461B263-CC77-3526-EFA6-BF846ED9F202}"/>
              </a:ext>
            </a:extLst>
          </p:cNvPr>
          <p:cNvSpPr txBox="1"/>
          <p:nvPr/>
        </p:nvSpPr>
        <p:spPr>
          <a:xfrm>
            <a:off x="4907221" y="5429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64558-F750-8A46-DB0C-2109E22C6460}"/>
              </a:ext>
            </a:extLst>
          </p:cNvPr>
          <p:cNvSpPr txBox="1"/>
          <p:nvPr/>
        </p:nvSpPr>
        <p:spPr>
          <a:xfrm>
            <a:off x="2972965" y="2856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3C2D70-D84D-163C-2B28-F735B326BA55}"/>
              </a:ext>
            </a:extLst>
          </p:cNvPr>
          <p:cNvSpPr txBox="1"/>
          <p:nvPr/>
        </p:nvSpPr>
        <p:spPr>
          <a:xfrm>
            <a:off x="4591295" y="3073847"/>
            <a:ext cx="137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 = 2x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6CCDD3-7F2D-4BE5-FD10-A6E76367691D}"/>
              </a:ext>
            </a:extLst>
          </p:cNvPr>
          <p:cNvSpPr txBox="1"/>
          <p:nvPr/>
        </p:nvSpPr>
        <p:spPr>
          <a:xfrm>
            <a:off x="4223354" y="56828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Univers" panose="020B0503020202020204" pitchFamily="34" charset="0"/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76776C-BACF-680F-174B-446F038F9F6F}"/>
              </a:ext>
            </a:extLst>
          </p:cNvPr>
          <p:cNvSpPr/>
          <p:nvPr/>
        </p:nvSpPr>
        <p:spPr>
          <a:xfrm>
            <a:off x="4272460" y="3443909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7ECCF-81EB-AFA9-A047-C8DB9FAE6D23}"/>
              </a:ext>
            </a:extLst>
          </p:cNvPr>
          <p:cNvSpPr txBox="1"/>
          <p:nvPr/>
        </p:nvSpPr>
        <p:spPr>
          <a:xfrm>
            <a:off x="9663187" y="2143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4F29E1-9833-E708-9E19-9486846A157E}"/>
              </a:ext>
            </a:extLst>
          </p:cNvPr>
          <p:cNvSpPr txBox="1"/>
          <p:nvPr/>
        </p:nvSpPr>
        <p:spPr>
          <a:xfrm>
            <a:off x="9590582" y="21448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897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29" grpId="0"/>
      <p:bldP spid="30" grpId="0"/>
      <p:bldP spid="31" grpId="0"/>
      <p:bldP spid="32" grpId="0"/>
      <p:bldP spid="37" grpId="0" animBg="1"/>
      <p:bldP spid="39" grpId="0"/>
      <p:bldP spid="39" grpId="1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B06C-C548-9E78-595D-3C2D7F2F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9521-FC46-A558-082A-9237B95A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9F95A6E-8A2D-B4DA-8372-8D37BAAA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6F66CAE-0E4F-975A-E307-9EABBBD37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B389A5D0-0A48-5F8B-6B16-8EE405FE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5C574CC-8473-3950-3A4D-F35A6A12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72B315F4-6DB9-21AB-2064-0AD88E9B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D99416E5-B10E-C8A7-2C7B-5E0D7490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0B68BABC-47E0-B4B1-D3CA-290D0B2EB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30 Cutest Dog Breeds - Most Adorable Dogs and Puppies">
            <a:extLst>
              <a:ext uri="{FF2B5EF4-FFF2-40B4-BE49-F238E27FC236}">
                <a16:creationId xmlns:a16="http://schemas.microsoft.com/office/drawing/2014/main" id="{E1276F52-A54A-F57E-DEC9-FBF57EFC7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333673" y="1847243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85E0281-E9D6-C358-48B5-0611623D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788115" y="1848755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RGB color space - book❷net book scanners">
            <a:extLst>
              <a:ext uri="{FF2B5EF4-FFF2-40B4-BE49-F238E27FC236}">
                <a16:creationId xmlns:a16="http://schemas.microsoft.com/office/drawing/2014/main" id="{62D8C734-217E-193F-9652-3C6C948B1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242557" y="1888034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82D680-55B8-217D-9C6F-6CE454B37B37}"/>
              </a:ext>
            </a:extLst>
          </p:cNvPr>
          <p:cNvCxnSpPr>
            <a:stCxn id="5" idx="3"/>
            <a:endCxn id="10248" idx="1"/>
          </p:cNvCxnSpPr>
          <p:nvPr/>
        </p:nvCxnSpPr>
        <p:spPr>
          <a:xfrm>
            <a:off x="5162473" y="2711947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AB5BCD-8768-F68E-6842-3152BE4F94F9}"/>
              </a:ext>
            </a:extLst>
          </p:cNvPr>
          <p:cNvCxnSpPr/>
          <p:nvPr/>
        </p:nvCxnSpPr>
        <p:spPr>
          <a:xfrm>
            <a:off x="7616915" y="271194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7E8DD0-7F49-B09C-3748-16ACFA0E67B5}"/>
              </a:ext>
            </a:extLst>
          </p:cNvPr>
          <p:cNvGrpSpPr/>
          <p:nvPr/>
        </p:nvGrpSpPr>
        <p:grpSpPr>
          <a:xfrm>
            <a:off x="3283999" y="4160403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B24A1C7B-09C2-4E8D-237A-29A35B36D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8D16F4-6862-62DE-3AD0-298AA7C14A2C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BE89E-B46E-0F83-F275-369A27574ACF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BE2FD3-754E-A5D7-C004-08B0214C2AE9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0EA54C-A9DF-EC9C-20AB-5992F5F1BEB8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84100D-C6CB-54C7-974E-F9354D1B7449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A14B4B-EAAF-A27B-A761-1D54CEB6DBDB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9889DF-B3D3-8749-00D5-ADFD45D99D3F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337625-3F5C-4363-BE0F-82FD75AB7851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53DB91-0F2F-3C40-1691-B3105DE80928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90810C-E796-88F3-EABC-1D3AA757F79F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CD86D1-8861-406C-5CF3-C09236394AD1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4611-9B9C-4509-9728-8DDEA861EBA1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112A3D-9E57-2150-316E-50788F52FEEB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B84DD9-9EDA-FC7B-2933-28D8982E4FEE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ABA30D-B28D-7AA1-F1D0-81D45B34B1FA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58F853-121C-1BEC-6C91-659DF3AD5D8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2F74BA-5D67-6A40-98A1-B41B4B075BF5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2C6448A-857B-CC82-128C-7D2B0BD8C1C3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E54702-4231-B987-CE74-86AE7818DA27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0CD405-E833-DE4A-5A23-B49D34DADA67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0D53F1-548A-77FC-FE4E-4D85BA8CB49C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1291D6-2685-8BFD-A5C3-71E0CE8ABFFD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3A552B-B681-14AF-5F4C-49E7C45D9433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BECB64-0C98-4772-FA86-3CC7FABC96E6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4E7FA4-DF18-3CDC-7810-886673474153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47D3CF-2D2F-CFCE-A03F-0D31C30CB087}"/>
              </a:ext>
            </a:extLst>
          </p:cNvPr>
          <p:cNvCxnSpPr>
            <a:cxnSpLocks/>
            <a:stCxn id="5" idx="2"/>
            <a:endCxn id="47" idx="3"/>
          </p:cNvCxnSpPr>
          <p:nvPr/>
        </p:nvCxnSpPr>
        <p:spPr>
          <a:xfrm>
            <a:off x="4248073" y="3576651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E890AC95-FD19-55DF-ED0B-08FFADCBAA32}"/>
              </a:ext>
            </a:extLst>
          </p:cNvPr>
          <p:cNvGrpSpPr/>
          <p:nvPr/>
        </p:nvGrpSpPr>
        <p:grpSpPr>
          <a:xfrm>
            <a:off x="5787419" y="4291569"/>
            <a:ext cx="1789394" cy="1681673"/>
            <a:chOff x="5734306" y="4155224"/>
            <a:chExt cx="1789394" cy="1681673"/>
          </a:xfrm>
        </p:grpSpPr>
        <p:pic>
          <p:nvPicPr>
            <p:cNvPr id="1025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6A7999CA-50B6-B333-4948-85835C8497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40A770B7-D78B-16B4-4072-82558CDB83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09064F9A-9E30-0483-9B2A-00BBEC0D52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BC4E8B0-AF7B-6816-D6C9-036660AC58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CB9CB7B-F7CA-6339-ACE6-3ECADCF6D3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3D6BD53-45A2-3A1D-F24F-5501F212C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C9747D7-33E0-9CB3-16B3-63C6B8509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1D3DAB3-4CE5-465B-BE3E-61A4805C4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BCDD8C1-BAED-BACE-26E4-2514E8465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8" name="TextBox 4107">
              <a:extLst>
                <a:ext uri="{FF2B5EF4-FFF2-40B4-BE49-F238E27FC236}">
                  <a16:creationId xmlns:a16="http://schemas.microsoft.com/office/drawing/2014/main" id="{7BC08E45-52A9-5CDD-32E3-178BC079277A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09" name="TextBox 4108">
              <a:extLst>
                <a:ext uri="{FF2B5EF4-FFF2-40B4-BE49-F238E27FC236}">
                  <a16:creationId xmlns:a16="http://schemas.microsoft.com/office/drawing/2014/main" id="{80171F48-C9DE-10C0-C3E2-ACDD3A0054A1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75A63190-A470-E078-8525-6FCF2688020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0DDE2CD8-241B-AEC3-36C0-7BDDAD050491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6275FB1C-AD5F-DB6B-3A15-2E0679C90C5B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14A7DFC0-C4B7-1734-C2D7-A098F2C428C6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59A67674-E9B0-308D-957D-DC7EE987D27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66A4FC5B-C418-E08C-AC89-F792A4D0E9BA}"/>
              </a:ext>
            </a:extLst>
          </p:cNvPr>
          <p:cNvCxnSpPr/>
          <p:nvPr/>
        </p:nvCxnSpPr>
        <p:spPr>
          <a:xfrm>
            <a:off x="5184045" y="510133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TextBox 4117">
            <a:extLst>
              <a:ext uri="{FF2B5EF4-FFF2-40B4-BE49-F238E27FC236}">
                <a16:creationId xmlns:a16="http://schemas.microsoft.com/office/drawing/2014/main" id="{DE062570-AC7B-F603-E1DB-45FDD136FB7D}"/>
              </a:ext>
            </a:extLst>
          </p:cNvPr>
          <p:cNvSpPr txBox="1"/>
          <p:nvPr/>
        </p:nvSpPr>
        <p:spPr>
          <a:xfrm>
            <a:off x="8050269" y="4373286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FA66D8A3-FEC5-721A-B215-52311BBA3A0B}"/>
              </a:ext>
            </a:extLst>
          </p:cNvPr>
          <p:cNvSpPr/>
          <p:nvPr/>
        </p:nvSpPr>
        <p:spPr>
          <a:xfrm>
            <a:off x="8617225" y="4854839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20" name="Straight Arrow Connector 4119">
            <a:extLst>
              <a:ext uri="{FF2B5EF4-FFF2-40B4-BE49-F238E27FC236}">
                <a16:creationId xmlns:a16="http://schemas.microsoft.com/office/drawing/2014/main" id="{83D55481-8113-E63C-0E2C-E4225302C964}"/>
              </a:ext>
            </a:extLst>
          </p:cNvPr>
          <p:cNvCxnSpPr/>
          <p:nvPr/>
        </p:nvCxnSpPr>
        <p:spPr>
          <a:xfrm>
            <a:off x="7616667" y="509650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8" grpId="0"/>
      <p:bldP spid="41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0F1A1-4942-B97C-13D3-732D9FA3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C837-1102-5458-4528-30F09971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148399-5B65-DF03-921F-2766AC24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81B1A6-7502-E916-04C2-BB61ED3D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9FEBC50-EDC1-F11D-A67D-0FF09E44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1C7D55F-250F-906E-5ABF-4C5A90618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BB1170A-DBCE-B3CE-224D-188D8C72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9A02571-E265-61D3-CB16-A8113135A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BC4EC0B-C59F-47CF-A3C0-BF5D7853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DF3B6EF1-2A1C-FBCC-A24C-B30E5835C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94692" y="1829430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0925-5D28-7B9D-C2E8-C27C1884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0A15-B8F9-CD00-1F59-8C994546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58B4BFA-4B1D-1064-3FAB-643DD654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68D166-53DF-9B31-8F91-9C6EEEBD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2BB70F97-3471-0BD8-2905-590F08D7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350E23E-B89C-1D7B-EE32-710B7D7B5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B3442DEB-2B6C-D573-75AA-A889ECAE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611EA64-BD7F-C66D-73A5-740544DF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75FA5DF-A359-5F9F-56EA-AFE1A845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F9676-48C8-F3C9-E9D0-3BC6848DD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691" y="1829431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6783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</TotalTime>
  <Words>474</Words>
  <Application>Microsoft Macintosh PowerPoint</Application>
  <PresentationFormat>Widescreen</PresentationFormat>
  <Paragraphs>129</Paragraphs>
  <Slides>30</Slides>
  <Notes>30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Amasis MT Pro Medium</vt:lpstr>
      <vt:lpstr>Aptos</vt:lpstr>
      <vt:lpstr>Arial</vt:lpstr>
      <vt:lpstr>Calibri</vt:lpstr>
      <vt:lpstr>Cambria Math</vt:lpstr>
      <vt:lpstr>Univers</vt:lpstr>
      <vt:lpstr>Univers Light</vt:lpstr>
      <vt:lpstr>Wingdings</vt:lpstr>
      <vt:lpstr>TribuneVTI</vt:lpstr>
      <vt:lpstr>AI Workshop 2: Building an ML Pipeline Tuesday 3rd February 2025</vt:lpstr>
      <vt:lpstr>Learning Objectives</vt:lpstr>
      <vt:lpstr>Recap of Machine Learning</vt:lpstr>
      <vt:lpstr>Recap of Machine Learning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Data Preprocessing</vt:lpstr>
      <vt:lpstr>Missing Data</vt:lpstr>
      <vt:lpstr>Noisy Data</vt:lpstr>
      <vt:lpstr>Extreme Values</vt:lpstr>
      <vt:lpstr>Too Large</vt:lpstr>
      <vt:lpstr>Types of ML Models</vt:lpstr>
      <vt:lpstr>Supervised Learning</vt:lpstr>
      <vt:lpstr>Supervised Learning</vt:lpstr>
      <vt:lpstr>Unsupervised Learning</vt:lpstr>
      <vt:lpstr>Reinforcement Learning</vt:lpstr>
      <vt:lpstr>Reinforcement Learning</vt:lpstr>
      <vt:lpstr>Prompt Engineering</vt:lpstr>
      <vt:lpstr>Let’s Build an ML Pipeline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1</cp:revision>
  <dcterms:created xsi:type="dcterms:W3CDTF">2024-12-31T01:52:55Z</dcterms:created>
  <dcterms:modified xsi:type="dcterms:W3CDTF">2025-02-04T11:39:22Z</dcterms:modified>
</cp:coreProperties>
</file>